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01" r:id="rId2"/>
    <p:sldId id="300" r:id="rId3"/>
    <p:sldId id="302" r:id="rId4"/>
    <p:sldId id="303" r:id="rId5"/>
    <p:sldId id="304" r:id="rId6"/>
    <p:sldId id="305" r:id="rId7"/>
    <p:sldId id="306" r:id="rId8"/>
    <p:sldId id="307" r:id="rId9"/>
    <p:sldId id="308" r:id="rId10"/>
    <p:sldId id="309" r:id="rId11"/>
    <p:sldId id="310" r:id="rId12"/>
    <p:sldId id="311" r:id="rId13"/>
    <p:sldId id="312" r:id="rId14"/>
    <p:sldId id="313" r:id="rId15"/>
  </p:sldIdLst>
  <p:sldSz cx="9144000" cy="6858000" type="screen4x3"/>
  <p:notesSz cx="7010400" cy="9296400"/>
  <p:defaultTextStyle>
    <a:defPPr>
      <a:defRPr lang="en-GB"/>
    </a:defPPr>
    <a:lvl1pPr algn="l" defTabSz="457200" rtl="0" fontAlgn="base">
      <a:lnSpc>
        <a:spcPct val="95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457200" algn="l" defTabSz="457200" rtl="0" fontAlgn="base">
      <a:lnSpc>
        <a:spcPct val="95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914400" algn="l" defTabSz="457200" rtl="0" fontAlgn="base">
      <a:lnSpc>
        <a:spcPct val="95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371600" algn="l" defTabSz="457200" rtl="0" fontAlgn="base">
      <a:lnSpc>
        <a:spcPct val="95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1828800" algn="l" defTabSz="457200" rtl="0" fontAlgn="base">
      <a:lnSpc>
        <a:spcPct val="95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9">
          <p15:clr>
            <a:srgbClr val="A4A3A4"/>
          </p15:clr>
        </p15:guide>
        <p15:guide id="2" pos="21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DAA14"/>
    <a:srgbClr val="800080"/>
    <a:srgbClr val="990000"/>
    <a:srgbClr val="CC3300"/>
    <a:srgbClr val="996633"/>
    <a:srgbClr val="008080"/>
    <a:srgbClr val="663300"/>
    <a:srgbClr val="80808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33"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42" y="-96"/>
      </p:cViewPr>
      <p:guideLst>
        <p:guide orient="horz" pos="2899"/>
        <p:guide pos="21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cgoldstein\Desktop\CSM\Bob%20C%20Research\Dilatometer%20Paper\Steel%20B%2010s%20at%20850C%20Comparison%20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Radial Temperature Differential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098477214696979E-2"/>
          <c:y val="0.1227917472598324"/>
          <c:w val="0.87963456719665423"/>
          <c:h val="0.73728785594257196"/>
        </c:manualLayout>
      </c:layout>
      <c:scatterChart>
        <c:scatterStyle val="smoothMarker"/>
        <c:varyColors val="0"/>
        <c:ser>
          <c:idx val="3"/>
          <c:order val="0"/>
          <c:tx>
            <c:v>Delta T 50 Cps 850 C 10 s</c:v>
          </c:tx>
          <c:spPr>
            <a:ln w="19050" cap="rnd">
              <a:solidFill>
                <a:schemeClr val="accent4"/>
              </a:solidFill>
              <a:round/>
            </a:ln>
            <a:effectLst/>
          </c:spPr>
          <c:marker>
            <c:symbol val="none"/>
          </c:marker>
          <c:xVal>
            <c:numRef>
              <c:f>'Helium w ELTA Results'!$G$7:$G$516</c:f>
              <c:numCache>
                <c:formatCode>General</c:formatCode>
                <c:ptCount val="510"/>
                <c:pt idx="0">
                  <c:v>0</c:v>
                </c:pt>
                <c:pt idx="1">
                  <c:v>7.3346690000000006E-2</c:v>
                </c:pt>
                <c:pt idx="2">
                  <c:v>0.1466934</c:v>
                </c:pt>
                <c:pt idx="3">
                  <c:v>0.22004009999999999</c:v>
                </c:pt>
                <c:pt idx="4">
                  <c:v>0.2933868</c:v>
                </c:pt>
                <c:pt idx="5">
                  <c:v>0.36673349999999999</c:v>
                </c:pt>
                <c:pt idx="6">
                  <c:v>0.44008019999999998</c:v>
                </c:pt>
                <c:pt idx="7">
                  <c:v>0.51342690000000002</c:v>
                </c:pt>
                <c:pt idx="8">
                  <c:v>0.58677349999999995</c:v>
                </c:pt>
                <c:pt idx="9">
                  <c:v>0.66012020000000005</c:v>
                </c:pt>
                <c:pt idx="10">
                  <c:v>0.73346690000000003</c:v>
                </c:pt>
                <c:pt idx="11">
                  <c:v>0.80681360000000002</c:v>
                </c:pt>
                <c:pt idx="12">
                  <c:v>0.88016030000000001</c:v>
                </c:pt>
                <c:pt idx="13">
                  <c:v>0.95350699999999999</c:v>
                </c:pt>
                <c:pt idx="14">
                  <c:v>1.0268539999999999</c:v>
                </c:pt>
                <c:pt idx="15">
                  <c:v>1.1002000000000001</c:v>
                </c:pt>
                <c:pt idx="16">
                  <c:v>1.1735469999999999</c:v>
                </c:pt>
                <c:pt idx="17">
                  <c:v>1.2468939999999999</c:v>
                </c:pt>
                <c:pt idx="18">
                  <c:v>1.3202400000000001</c:v>
                </c:pt>
                <c:pt idx="19">
                  <c:v>1.3935869999999999</c:v>
                </c:pt>
                <c:pt idx="20">
                  <c:v>1.466934</c:v>
                </c:pt>
                <c:pt idx="21">
                  <c:v>1.540281</c:v>
                </c:pt>
                <c:pt idx="22">
                  <c:v>1.6136269999999999</c:v>
                </c:pt>
                <c:pt idx="23">
                  <c:v>1.686974</c:v>
                </c:pt>
                <c:pt idx="24">
                  <c:v>1.760321</c:v>
                </c:pt>
                <c:pt idx="25">
                  <c:v>1.8336669999999999</c:v>
                </c:pt>
                <c:pt idx="26">
                  <c:v>1.907014</c:v>
                </c:pt>
                <c:pt idx="27">
                  <c:v>1.980361</c:v>
                </c:pt>
                <c:pt idx="28">
                  <c:v>2.0537070000000002</c:v>
                </c:pt>
                <c:pt idx="29">
                  <c:v>2.1270539999999998</c:v>
                </c:pt>
                <c:pt idx="30">
                  <c:v>2.2004009999999998</c:v>
                </c:pt>
                <c:pt idx="31">
                  <c:v>2.2737470000000002</c:v>
                </c:pt>
                <c:pt idx="32">
                  <c:v>2.3470939999999998</c:v>
                </c:pt>
                <c:pt idx="33">
                  <c:v>2.4204409999999998</c:v>
                </c:pt>
                <c:pt idx="34">
                  <c:v>2.4937879999999999</c:v>
                </c:pt>
                <c:pt idx="35">
                  <c:v>2.5671339999999998</c:v>
                </c:pt>
                <c:pt idx="36">
                  <c:v>2.6404809999999999</c:v>
                </c:pt>
                <c:pt idx="37">
                  <c:v>2.7138279999999999</c:v>
                </c:pt>
                <c:pt idx="38">
                  <c:v>2.7871739999999998</c:v>
                </c:pt>
                <c:pt idx="39">
                  <c:v>2.8605209999999999</c:v>
                </c:pt>
                <c:pt idx="40">
                  <c:v>2.9338679999999999</c:v>
                </c:pt>
                <c:pt idx="41">
                  <c:v>3.0072139999999998</c:v>
                </c:pt>
                <c:pt idx="42">
                  <c:v>3.0805609999999999</c:v>
                </c:pt>
                <c:pt idx="43">
                  <c:v>3.1539079999999999</c:v>
                </c:pt>
                <c:pt idx="44">
                  <c:v>3.227255</c:v>
                </c:pt>
                <c:pt idx="45">
                  <c:v>3.3006009999999999</c:v>
                </c:pt>
                <c:pt idx="46">
                  <c:v>3.3739479999999999</c:v>
                </c:pt>
                <c:pt idx="47">
                  <c:v>3.447295</c:v>
                </c:pt>
                <c:pt idx="48">
                  <c:v>3.5206409999999999</c:v>
                </c:pt>
                <c:pt idx="49">
                  <c:v>3.593988</c:v>
                </c:pt>
                <c:pt idx="50">
                  <c:v>3.667335</c:v>
                </c:pt>
                <c:pt idx="51">
                  <c:v>3.7406809999999999</c:v>
                </c:pt>
                <c:pt idx="52">
                  <c:v>3.814028</c:v>
                </c:pt>
                <c:pt idx="53">
                  <c:v>3.887375</c:v>
                </c:pt>
                <c:pt idx="54">
                  <c:v>3.9607209999999999</c:v>
                </c:pt>
                <c:pt idx="55">
                  <c:v>4.0340680000000004</c:v>
                </c:pt>
                <c:pt idx="56">
                  <c:v>4.1074149999999996</c:v>
                </c:pt>
                <c:pt idx="57">
                  <c:v>4.1807619999999996</c:v>
                </c:pt>
                <c:pt idx="58">
                  <c:v>4.2541079999999996</c:v>
                </c:pt>
                <c:pt idx="59">
                  <c:v>4.3274549999999996</c:v>
                </c:pt>
                <c:pt idx="60">
                  <c:v>4.4008019999999997</c:v>
                </c:pt>
                <c:pt idx="61">
                  <c:v>4.4741479999999996</c:v>
                </c:pt>
                <c:pt idx="62">
                  <c:v>4.5474949999999996</c:v>
                </c:pt>
                <c:pt idx="63">
                  <c:v>4.6208419999999997</c:v>
                </c:pt>
                <c:pt idx="64">
                  <c:v>4.6941879999999996</c:v>
                </c:pt>
                <c:pt idx="65">
                  <c:v>4.7675349999999996</c:v>
                </c:pt>
                <c:pt idx="66">
                  <c:v>4.8408819999999997</c:v>
                </c:pt>
                <c:pt idx="67">
                  <c:v>4.9142279999999996</c:v>
                </c:pt>
                <c:pt idx="68">
                  <c:v>4.9875749999999996</c:v>
                </c:pt>
                <c:pt idx="69">
                  <c:v>5.0609219999999997</c:v>
                </c:pt>
                <c:pt idx="70">
                  <c:v>5.1342689999999997</c:v>
                </c:pt>
                <c:pt idx="71">
                  <c:v>5.2076149999999997</c:v>
                </c:pt>
                <c:pt idx="72">
                  <c:v>5.2809619999999997</c:v>
                </c:pt>
                <c:pt idx="73">
                  <c:v>5.3543089999999998</c:v>
                </c:pt>
                <c:pt idx="74">
                  <c:v>5.4276549999999997</c:v>
                </c:pt>
                <c:pt idx="75">
                  <c:v>5.5010019999999997</c:v>
                </c:pt>
                <c:pt idx="76">
                  <c:v>5.5743489999999998</c:v>
                </c:pt>
                <c:pt idx="77">
                  <c:v>5.6476949999999997</c:v>
                </c:pt>
                <c:pt idx="78">
                  <c:v>5.7210419999999997</c:v>
                </c:pt>
                <c:pt idx="79">
                  <c:v>5.7943889999999998</c:v>
                </c:pt>
                <c:pt idx="80">
                  <c:v>5.8677349999999997</c:v>
                </c:pt>
                <c:pt idx="81">
                  <c:v>5.9410819999999998</c:v>
                </c:pt>
                <c:pt idx="82">
                  <c:v>6.0144289999999998</c:v>
                </c:pt>
                <c:pt idx="83">
                  <c:v>6.0877759999999999</c:v>
                </c:pt>
                <c:pt idx="84">
                  <c:v>6.1611219999999998</c:v>
                </c:pt>
                <c:pt idx="85">
                  <c:v>6.2344689999999998</c:v>
                </c:pt>
                <c:pt idx="86">
                  <c:v>6.3078159999999999</c:v>
                </c:pt>
                <c:pt idx="87">
                  <c:v>6.3811619999999998</c:v>
                </c:pt>
                <c:pt idx="88">
                  <c:v>6.4545089999999998</c:v>
                </c:pt>
                <c:pt idx="89">
                  <c:v>6.5278559999999999</c:v>
                </c:pt>
                <c:pt idx="90">
                  <c:v>6.6012019999999998</c:v>
                </c:pt>
                <c:pt idx="91">
                  <c:v>6.6745489999999998</c:v>
                </c:pt>
                <c:pt idx="92">
                  <c:v>6.7478959999999999</c:v>
                </c:pt>
                <c:pt idx="93">
                  <c:v>6.8212419999999998</c:v>
                </c:pt>
                <c:pt idx="94">
                  <c:v>6.8945889999999999</c:v>
                </c:pt>
                <c:pt idx="95">
                  <c:v>6.9679359999999999</c:v>
                </c:pt>
                <c:pt idx="96">
                  <c:v>7.041283</c:v>
                </c:pt>
                <c:pt idx="97">
                  <c:v>7.1146289999999999</c:v>
                </c:pt>
                <c:pt idx="98">
                  <c:v>7.1879759999999999</c:v>
                </c:pt>
                <c:pt idx="99">
                  <c:v>7.261323</c:v>
                </c:pt>
                <c:pt idx="100">
                  <c:v>7.3346689999999999</c:v>
                </c:pt>
                <c:pt idx="101">
                  <c:v>7.4080159999999999</c:v>
                </c:pt>
                <c:pt idx="102">
                  <c:v>7.481363</c:v>
                </c:pt>
                <c:pt idx="103">
                  <c:v>7.5547089999999999</c:v>
                </c:pt>
                <c:pt idx="104">
                  <c:v>7.6280559999999999</c:v>
                </c:pt>
                <c:pt idx="105">
                  <c:v>7.701403</c:v>
                </c:pt>
                <c:pt idx="106">
                  <c:v>7.7747489999999999</c:v>
                </c:pt>
                <c:pt idx="107">
                  <c:v>7.848096</c:v>
                </c:pt>
                <c:pt idx="108">
                  <c:v>7.921443</c:v>
                </c:pt>
                <c:pt idx="109">
                  <c:v>7.9947900000000001</c:v>
                </c:pt>
                <c:pt idx="110">
                  <c:v>8</c:v>
                </c:pt>
                <c:pt idx="111">
                  <c:v>8.0681360000000009</c:v>
                </c:pt>
                <c:pt idx="112">
                  <c:v>8.1414829999999991</c:v>
                </c:pt>
                <c:pt idx="113">
                  <c:v>8.2148299999999992</c:v>
                </c:pt>
                <c:pt idx="114">
                  <c:v>8.288176</c:v>
                </c:pt>
                <c:pt idx="115">
                  <c:v>8.361523</c:v>
                </c:pt>
                <c:pt idx="116">
                  <c:v>8.4348700000000001</c:v>
                </c:pt>
                <c:pt idx="117">
                  <c:v>8.5082159999999991</c:v>
                </c:pt>
                <c:pt idx="118">
                  <c:v>8.5815629999999992</c:v>
                </c:pt>
                <c:pt idx="119">
                  <c:v>8.6549099999999992</c:v>
                </c:pt>
                <c:pt idx="120">
                  <c:v>8.7282569999999993</c:v>
                </c:pt>
                <c:pt idx="121">
                  <c:v>8.8016030000000001</c:v>
                </c:pt>
                <c:pt idx="122">
                  <c:v>8.8749500000000001</c:v>
                </c:pt>
                <c:pt idx="123">
                  <c:v>8.9482970000000002</c:v>
                </c:pt>
                <c:pt idx="124">
                  <c:v>9.0216429999999992</c:v>
                </c:pt>
                <c:pt idx="125">
                  <c:v>9.0949899999999992</c:v>
                </c:pt>
                <c:pt idx="126">
                  <c:v>9.1683369999999993</c:v>
                </c:pt>
                <c:pt idx="127">
                  <c:v>9.2416830000000001</c:v>
                </c:pt>
                <c:pt idx="128">
                  <c:v>9.3150300000000001</c:v>
                </c:pt>
                <c:pt idx="129">
                  <c:v>9.3883770000000002</c:v>
                </c:pt>
                <c:pt idx="130">
                  <c:v>9.4617229999999992</c:v>
                </c:pt>
                <c:pt idx="131">
                  <c:v>9.5350699999999993</c:v>
                </c:pt>
                <c:pt idx="132">
                  <c:v>9.6084169999999993</c:v>
                </c:pt>
                <c:pt idx="133">
                  <c:v>9.6817639999999994</c:v>
                </c:pt>
                <c:pt idx="134">
                  <c:v>9.7551100000000002</c:v>
                </c:pt>
                <c:pt idx="135">
                  <c:v>9.8284570000000002</c:v>
                </c:pt>
                <c:pt idx="136">
                  <c:v>9.9018040000000003</c:v>
                </c:pt>
                <c:pt idx="137">
                  <c:v>9.9751499999999993</c:v>
                </c:pt>
                <c:pt idx="138">
                  <c:v>10</c:v>
                </c:pt>
                <c:pt idx="139">
                  <c:v>10.048500000000001</c:v>
                </c:pt>
                <c:pt idx="140">
                  <c:v>10.121840000000001</c:v>
                </c:pt>
                <c:pt idx="141">
                  <c:v>10.19519</c:v>
                </c:pt>
                <c:pt idx="142">
                  <c:v>10.26854</c:v>
                </c:pt>
                <c:pt idx="143">
                  <c:v>10.34188</c:v>
                </c:pt>
                <c:pt idx="144">
                  <c:v>10.415229999999999</c:v>
                </c:pt>
                <c:pt idx="145">
                  <c:v>10.488580000000001</c:v>
                </c:pt>
                <c:pt idx="146">
                  <c:v>10.561920000000001</c:v>
                </c:pt>
                <c:pt idx="147">
                  <c:v>10.63527</c:v>
                </c:pt>
                <c:pt idx="148">
                  <c:v>10.70862</c:v>
                </c:pt>
                <c:pt idx="149">
                  <c:v>10.78196</c:v>
                </c:pt>
                <c:pt idx="150">
                  <c:v>10.855309999999999</c:v>
                </c:pt>
                <c:pt idx="151">
                  <c:v>10.928660000000001</c:v>
                </c:pt>
                <c:pt idx="152">
                  <c:v>11.002000000000001</c:v>
                </c:pt>
                <c:pt idx="153">
                  <c:v>11.07535</c:v>
                </c:pt>
                <c:pt idx="154">
                  <c:v>11.1487</c:v>
                </c:pt>
                <c:pt idx="155">
                  <c:v>11.22204</c:v>
                </c:pt>
                <c:pt idx="156">
                  <c:v>11.295389999999999</c:v>
                </c:pt>
                <c:pt idx="157">
                  <c:v>11.368740000000001</c:v>
                </c:pt>
                <c:pt idx="158">
                  <c:v>11.442080000000001</c:v>
                </c:pt>
                <c:pt idx="159">
                  <c:v>11.51543</c:v>
                </c:pt>
                <c:pt idx="160">
                  <c:v>11.58878</c:v>
                </c:pt>
                <c:pt idx="161">
                  <c:v>11.66212</c:v>
                </c:pt>
                <c:pt idx="162">
                  <c:v>11.735469999999999</c:v>
                </c:pt>
                <c:pt idx="163">
                  <c:v>11.808820000000001</c:v>
                </c:pt>
                <c:pt idx="164">
                  <c:v>11.882160000000001</c:v>
                </c:pt>
                <c:pt idx="165">
                  <c:v>11.95551</c:v>
                </c:pt>
                <c:pt idx="166">
                  <c:v>12</c:v>
                </c:pt>
                <c:pt idx="167">
                  <c:v>12.02886</c:v>
                </c:pt>
                <c:pt idx="168">
                  <c:v>12.1022</c:v>
                </c:pt>
                <c:pt idx="169">
                  <c:v>12.175549999999999</c:v>
                </c:pt>
                <c:pt idx="170">
                  <c:v>12.248900000000001</c:v>
                </c:pt>
                <c:pt idx="171">
                  <c:v>12.322240000000001</c:v>
                </c:pt>
                <c:pt idx="172">
                  <c:v>12.39559</c:v>
                </c:pt>
                <c:pt idx="173">
                  <c:v>12.46894</c:v>
                </c:pt>
                <c:pt idx="174">
                  <c:v>12.54228</c:v>
                </c:pt>
                <c:pt idx="175">
                  <c:v>12.615629999999999</c:v>
                </c:pt>
                <c:pt idx="176">
                  <c:v>12.688980000000001</c:v>
                </c:pt>
                <c:pt idx="177">
                  <c:v>12.762320000000001</c:v>
                </c:pt>
                <c:pt idx="178">
                  <c:v>12.83567</c:v>
                </c:pt>
                <c:pt idx="179">
                  <c:v>12.90902</c:v>
                </c:pt>
                <c:pt idx="180">
                  <c:v>12.98236</c:v>
                </c:pt>
                <c:pt idx="181">
                  <c:v>13</c:v>
                </c:pt>
                <c:pt idx="182">
                  <c:v>13.055709999999999</c:v>
                </c:pt>
                <c:pt idx="183">
                  <c:v>13.129060000000001</c:v>
                </c:pt>
                <c:pt idx="184">
                  <c:v>13.202400000000001</c:v>
                </c:pt>
                <c:pt idx="185">
                  <c:v>13.27575</c:v>
                </c:pt>
                <c:pt idx="186">
                  <c:v>13.3491</c:v>
                </c:pt>
                <c:pt idx="187">
                  <c:v>13.42244</c:v>
                </c:pt>
                <c:pt idx="188">
                  <c:v>13.49579</c:v>
                </c:pt>
                <c:pt idx="189">
                  <c:v>13.569140000000001</c:v>
                </c:pt>
                <c:pt idx="190">
                  <c:v>13.642480000000001</c:v>
                </c:pt>
                <c:pt idx="191">
                  <c:v>13.71583</c:v>
                </c:pt>
                <c:pt idx="192">
                  <c:v>13.78918</c:v>
                </c:pt>
                <c:pt idx="193">
                  <c:v>13.86253</c:v>
                </c:pt>
                <c:pt idx="194">
                  <c:v>13.93587</c:v>
                </c:pt>
                <c:pt idx="195">
                  <c:v>14</c:v>
                </c:pt>
                <c:pt idx="196">
                  <c:v>14.009219999999999</c:v>
                </c:pt>
                <c:pt idx="197">
                  <c:v>14.08257</c:v>
                </c:pt>
                <c:pt idx="198">
                  <c:v>14.15591</c:v>
                </c:pt>
                <c:pt idx="199">
                  <c:v>14.22926</c:v>
                </c:pt>
                <c:pt idx="200">
                  <c:v>14.30261</c:v>
                </c:pt>
                <c:pt idx="201">
                  <c:v>14.37595</c:v>
                </c:pt>
                <c:pt idx="202">
                  <c:v>14.449299999999999</c:v>
                </c:pt>
                <c:pt idx="203">
                  <c:v>14.5</c:v>
                </c:pt>
                <c:pt idx="204">
                  <c:v>14.522650000000001</c:v>
                </c:pt>
                <c:pt idx="205">
                  <c:v>14.59599</c:v>
                </c:pt>
                <c:pt idx="206">
                  <c:v>14.66934</c:v>
                </c:pt>
                <c:pt idx="207">
                  <c:v>14.74269</c:v>
                </c:pt>
                <c:pt idx="208">
                  <c:v>14.81603</c:v>
                </c:pt>
                <c:pt idx="209">
                  <c:v>14.889379999999999</c:v>
                </c:pt>
                <c:pt idx="210">
                  <c:v>14.962730000000001</c:v>
                </c:pt>
                <c:pt idx="211">
                  <c:v>15</c:v>
                </c:pt>
                <c:pt idx="212">
                  <c:v>15.03607</c:v>
                </c:pt>
                <c:pt idx="213">
                  <c:v>15.10942</c:v>
                </c:pt>
                <c:pt idx="214">
                  <c:v>15.18277</c:v>
                </c:pt>
                <c:pt idx="215">
                  <c:v>15.25611</c:v>
                </c:pt>
                <c:pt idx="216">
                  <c:v>15.329459999999999</c:v>
                </c:pt>
                <c:pt idx="217">
                  <c:v>15.402810000000001</c:v>
                </c:pt>
                <c:pt idx="218">
                  <c:v>15.476150000000001</c:v>
                </c:pt>
                <c:pt idx="219">
                  <c:v>15.5495</c:v>
                </c:pt>
                <c:pt idx="220">
                  <c:v>15.62285</c:v>
                </c:pt>
                <c:pt idx="221">
                  <c:v>15.69619</c:v>
                </c:pt>
                <c:pt idx="222">
                  <c:v>15.769539999999999</c:v>
                </c:pt>
                <c:pt idx="223">
                  <c:v>15.842890000000001</c:v>
                </c:pt>
                <c:pt idx="224">
                  <c:v>15.916230000000001</c:v>
                </c:pt>
                <c:pt idx="225">
                  <c:v>15.98958</c:v>
                </c:pt>
                <c:pt idx="226">
                  <c:v>16</c:v>
                </c:pt>
                <c:pt idx="227">
                  <c:v>16.062930000000001</c:v>
                </c:pt>
                <c:pt idx="228">
                  <c:v>16.13627</c:v>
                </c:pt>
                <c:pt idx="229">
                  <c:v>16.209620000000001</c:v>
                </c:pt>
                <c:pt idx="230">
                  <c:v>16.282969999999999</c:v>
                </c:pt>
                <c:pt idx="231">
                  <c:v>16.356310000000001</c:v>
                </c:pt>
                <c:pt idx="232">
                  <c:v>16.429659999999998</c:v>
                </c:pt>
                <c:pt idx="233">
                  <c:v>16.50301</c:v>
                </c:pt>
                <c:pt idx="234">
                  <c:v>16.576350000000001</c:v>
                </c:pt>
                <c:pt idx="235">
                  <c:v>16.600000000000001</c:v>
                </c:pt>
                <c:pt idx="236">
                  <c:v>16.649699999999999</c:v>
                </c:pt>
                <c:pt idx="237">
                  <c:v>16.723050000000001</c:v>
                </c:pt>
                <c:pt idx="238">
                  <c:v>16.796389999999999</c:v>
                </c:pt>
                <c:pt idx="239">
                  <c:v>16.86974</c:v>
                </c:pt>
                <c:pt idx="240">
                  <c:v>16.943090000000002</c:v>
                </c:pt>
                <c:pt idx="241">
                  <c:v>17.01643</c:v>
                </c:pt>
                <c:pt idx="242">
                  <c:v>17.089780000000001</c:v>
                </c:pt>
                <c:pt idx="243">
                  <c:v>17.163129999999999</c:v>
                </c:pt>
                <c:pt idx="244">
                  <c:v>17.236470000000001</c:v>
                </c:pt>
                <c:pt idx="245">
                  <c:v>17.309819999999998</c:v>
                </c:pt>
                <c:pt idx="246">
                  <c:v>17.38317</c:v>
                </c:pt>
                <c:pt idx="247">
                  <c:v>17.456510000000002</c:v>
                </c:pt>
                <c:pt idx="248">
                  <c:v>17.529859999999999</c:v>
                </c:pt>
                <c:pt idx="249">
                  <c:v>17.603210000000001</c:v>
                </c:pt>
                <c:pt idx="250">
                  <c:v>17.676549999999999</c:v>
                </c:pt>
                <c:pt idx="251">
                  <c:v>17.7499</c:v>
                </c:pt>
                <c:pt idx="252">
                  <c:v>17.823250000000002</c:v>
                </c:pt>
                <c:pt idx="253">
                  <c:v>17.89659</c:v>
                </c:pt>
                <c:pt idx="254">
                  <c:v>17.969940000000001</c:v>
                </c:pt>
                <c:pt idx="255">
                  <c:v>18.043289999999999</c:v>
                </c:pt>
                <c:pt idx="256">
                  <c:v>18.116630000000001</c:v>
                </c:pt>
                <c:pt idx="257">
                  <c:v>18.189979999999998</c:v>
                </c:pt>
                <c:pt idx="258">
                  <c:v>18.26333</c:v>
                </c:pt>
                <c:pt idx="259">
                  <c:v>18.336670000000002</c:v>
                </c:pt>
                <c:pt idx="260">
                  <c:v>18.410019999999999</c:v>
                </c:pt>
                <c:pt idx="261">
                  <c:v>18.483370000000001</c:v>
                </c:pt>
                <c:pt idx="262">
                  <c:v>18.556709999999999</c:v>
                </c:pt>
                <c:pt idx="263">
                  <c:v>18.63006</c:v>
                </c:pt>
                <c:pt idx="264">
                  <c:v>18.703410000000002</c:v>
                </c:pt>
                <c:pt idx="265">
                  <c:v>18.77675</c:v>
                </c:pt>
                <c:pt idx="266">
                  <c:v>18.850100000000001</c:v>
                </c:pt>
                <c:pt idx="267">
                  <c:v>18.923449999999999</c:v>
                </c:pt>
                <c:pt idx="268">
                  <c:v>18.996790000000001</c:v>
                </c:pt>
                <c:pt idx="269">
                  <c:v>19.070139999999999</c:v>
                </c:pt>
                <c:pt idx="270">
                  <c:v>19.14349</c:v>
                </c:pt>
                <c:pt idx="271">
                  <c:v>19.216830000000002</c:v>
                </c:pt>
                <c:pt idx="272">
                  <c:v>19.290179999999999</c:v>
                </c:pt>
                <c:pt idx="273">
                  <c:v>19.363530000000001</c:v>
                </c:pt>
                <c:pt idx="274">
                  <c:v>19.436869999999999</c:v>
                </c:pt>
                <c:pt idx="275">
                  <c:v>19.51022</c:v>
                </c:pt>
                <c:pt idx="276">
                  <c:v>19.583570000000002</c:v>
                </c:pt>
                <c:pt idx="277">
                  <c:v>19.65691</c:v>
                </c:pt>
                <c:pt idx="278">
                  <c:v>19.730260000000001</c:v>
                </c:pt>
                <c:pt idx="279">
                  <c:v>19.803609999999999</c:v>
                </c:pt>
                <c:pt idx="280">
                  <c:v>19.876950000000001</c:v>
                </c:pt>
                <c:pt idx="281">
                  <c:v>19.950299999999999</c:v>
                </c:pt>
                <c:pt idx="282">
                  <c:v>20.02365</c:v>
                </c:pt>
                <c:pt idx="283">
                  <c:v>20.096990000000002</c:v>
                </c:pt>
                <c:pt idx="284">
                  <c:v>20.170339999999999</c:v>
                </c:pt>
                <c:pt idx="285">
                  <c:v>20.243690000000001</c:v>
                </c:pt>
                <c:pt idx="286">
                  <c:v>20.317029999999999</c:v>
                </c:pt>
                <c:pt idx="287">
                  <c:v>20.39038</c:v>
                </c:pt>
                <c:pt idx="288">
                  <c:v>20.463730000000002</c:v>
                </c:pt>
                <c:pt idx="289">
                  <c:v>20.53707</c:v>
                </c:pt>
                <c:pt idx="290">
                  <c:v>20.6</c:v>
                </c:pt>
                <c:pt idx="291">
                  <c:v>20.610420000000001</c:v>
                </c:pt>
                <c:pt idx="292">
                  <c:v>20.683769999999999</c:v>
                </c:pt>
                <c:pt idx="293">
                  <c:v>20.757110000000001</c:v>
                </c:pt>
                <c:pt idx="294">
                  <c:v>20.830459999999999</c:v>
                </c:pt>
                <c:pt idx="295">
                  <c:v>20.90381</c:v>
                </c:pt>
                <c:pt idx="296">
                  <c:v>20.977150000000002</c:v>
                </c:pt>
                <c:pt idx="297">
                  <c:v>21.0505</c:v>
                </c:pt>
                <c:pt idx="298">
                  <c:v>21.123850000000001</c:v>
                </c:pt>
                <c:pt idx="299">
                  <c:v>21.197189999999999</c:v>
                </c:pt>
                <c:pt idx="300">
                  <c:v>21.27054</c:v>
                </c:pt>
                <c:pt idx="301">
                  <c:v>21.343889999999998</c:v>
                </c:pt>
                <c:pt idx="302">
                  <c:v>21.41723</c:v>
                </c:pt>
                <c:pt idx="303">
                  <c:v>21.490580000000001</c:v>
                </c:pt>
                <c:pt idx="304">
                  <c:v>21.563929999999999</c:v>
                </c:pt>
                <c:pt idx="305">
                  <c:v>21.637270000000001</c:v>
                </c:pt>
                <c:pt idx="306">
                  <c:v>21.710619999999999</c:v>
                </c:pt>
                <c:pt idx="307">
                  <c:v>21.78397</c:v>
                </c:pt>
                <c:pt idx="308">
                  <c:v>21.857309999999998</c:v>
                </c:pt>
                <c:pt idx="309">
                  <c:v>21.93066</c:v>
                </c:pt>
                <c:pt idx="310">
                  <c:v>22.004010000000001</c:v>
                </c:pt>
                <c:pt idx="311">
                  <c:v>22.077349999999999</c:v>
                </c:pt>
                <c:pt idx="312">
                  <c:v>22.150700000000001</c:v>
                </c:pt>
                <c:pt idx="313">
                  <c:v>22.224049999999998</c:v>
                </c:pt>
                <c:pt idx="314">
                  <c:v>22.29739</c:v>
                </c:pt>
                <c:pt idx="315">
                  <c:v>22.370740000000001</c:v>
                </c:pt>
                <c:pt idx="316">
                  <c:v>22.444089999999999</c:v>
                </c:pt>
                <c:pt idx="317">
                  <c:v>22.517430000000001</c:v>
                </c:pt>
                <c:pt idx="318">
                  <c:v>22.590779999999999</c:v>
                </c:pt>
                <c:pt idx="319">
                  <c:v>22.66413</c:v>
                </c:pt>
                <c:pt idx="320">
                  <c:v>22.737469999999998</c:v>
                </c:pt>
                <c:pt idx="321">
                  <c:v>22.81082</c:v>
                </c:pt>
                <c:pt idx="322">
                  <c:v>22.884170000000001</c:v>
                </c:pt>
                <c:pt idx="323">
                  <c:v>22.957519999999999</c:v>
                </c:pt>
                <c:pt idx="324">
                  <c:v>23.030860000000001</c:v>
                </c:pt>
                <c:pt idx="325">
                  <c:v>23.104209999999998</c:v>
                </c:pt>
                <c:pt idx="326">
                  <c:v>23.17756</c:v>
                </c:pt>
                <c:pt idx="327">
                  <c:v>23.250900000000001</c:v>
                </c:pt>
                <c:pt idx="328">
                  <c:v>23.324249999999999</c:v>
                </c:pt>
                <c:pt idx="329">
                  <c:v>23.397600000000001</c:v>
                </c:pt>
                <c:pt idx="330">
                  <c:v>23.470939999999999</c:v>
                </c:pt>
                <c:pt idx="331">
                  <c:v>23.54429</c:v>
                </c:pt>
                <c:pt idx="332">
                  <c:v>23.617640000000002</c:v>
                </c:pt>
                <c:pt idx="333">
                  <c:v>23.69098</c:v>
                </c:pt>
                <c:pt idx="334">
                  <c:v>23.764330000000001</c:v>
                </c:pt>
                <c:pt idx="335">
                  <c:v>23.837679999999999</c:v>
                </c:pt>
                <c:pt idx="336">
                  <c:v>23.911020000000001</c:v>
                </c:pt>
                <c:pt idx="337">
                  <c:v>23.984369999999998</c:v>
                </c:pt>
                <c:pt idx="338">
                  <c:v>24.05772</c:v>
                </c:pt>
                <c:pt idx="339">
                  <c:v>24.131060000000002</c:v>
                </c:pt>
                <c:pt idx="340">
                  <c:v>24.204409999999999</c:v>
                </c:pt>
                <c:pt idx="341">
                  <c:v>24.277760000000001</c:v>
                </c:pt>
                <c:pt idx="342">
                  <c:v>24.351099999999999</c:v>
                </c:pt>
                <c:pt idx="343">
                  <c:v>24.42445</c:v>
                </c:pt>
                <c:pt idx="344">
                  <c:v>24.497800000000002</c:v>
                </c:pt>
                <c:pt idx="345">
                  <c:v>24.57114</c:v>
                </c:pt>
                <c:pt idx="346">
                  <c:v>24.644490000000001</c:v>
                </c:pt>
                <c:pt idx="347">
                  <c:v>24.717839999999999</c:v>
                </c:pt>
                <c:pt idx="348">
                  <c:v>24.791180000000001</c:v>
                </c:pt>
                <c:pt idx="349">
                  <c:v>24.864529999999998</c:v>
                </c:pt>
                <c:pt idx="350">
                  <c:v>24.93788</c:v>
                </c:pt>
                <c:pt idx="351">
                  <c:v>25.011220000000002</c:v>
                </c:pt>
                <c:pt idx="352">
                  <c:v>25.084569999999999</c:v>
                </c:pt>
                <c:pt idx="353">
                  <c:v>25.157920000000001</c:v>
                </c:pt>
                <c:pt idx="354">
                  <c:v>25.231259999999999</c:v>
                </c:pt>
                <c:pt idx="355">
                  <c:v>25.30461</c:v>
                </c:pt>
                <c:pt idx="356">
                  <c:v>25.377960000000002</c:v>
                </c:pt>
                <c:pt idx="357">
                  <c:v>25.4513</c:v>
                </c:pt>
                <c:pt idx="358">
                  <c:v>25.524650000000001</c:v>
                </c:pt>
                <c:pt idx="359">
                  <c:v>25.597999999999999</c:v>
                </c:pt>
                <c:pt idx="360">
                  <c:v>25.671340000000001</c:v>
                </c:pt>
                <c:pt idx="361">
                  <c:v>25.744689999999999</c:v>
                </c:pt>
                <c:pt idx="362">
                  <c:v>25.81804</c:v>
                </c:pt>
                <c:pt idx="363">
                  <c:v>25.891380000000002</c:v>
                </c:pt>
                <c:pt idx="364">
                  <c:v>25.964729999999999</c:v>
                </c:pt>
                <c:pt idx="365">
                  <c:v>26.038080000000001</c:v>
                </c:pt>
                <c:pt idx="366">
                  <c:v>26.111419999999999</c:v>
                </c:pt>
                <c:pt idx="367">
                  <c:v>26.18477</c:v>
                </c:pt>
                <c:pt idx="368">
                  <c:v>26.258120000000002</c:v>
                </c:pt>
                <c:pt idx="369">
                  <c:v>26.33146</c:v>
                </c:pt>
                <c:pt idx="370">
                  <c:v>26.404810000000001</c:v>
                </c:pt>
                <c:pt idx="371">
                  <c:v>26.478159999999999</c:v>
                </c:pt>
                <c:pt idx="372">
                  <c:v>26.551500000000001</c:v>
                </c:pt>
                <c:pt idx="373">
                  <c:v>26.6</c:v>
                </c:pt>
                <c:pt idx="374">
                  <c:v>26.624849999999999</c:v>
                </c:pt>
                <c:pt idx="375">
                  <c:v>26.6982</c:v>
                </c:pt>
                <c:pt idx="376">
                  <c:v>26.771540000000002</c:v>
                </c:pt>
                <c:pt idx="377">
                  <c:v>26.844889999999999</c:v>
                </c:pt>
                <c:pt idx="378">
                  <c:v>26.918240000000001</c:v>
                </c:pt>
                <c:pt idx="379">
                  <c:v>26.991579999999999</c:v>
                </c:pt>
                <c:pt idx="380">
                  <c:v>27.06493</c:v>
                </c:pt>
                <c:pt idx="381">
                  <c:v>27.138280000000002</c:v>
                </c:pt>
                <c:pt idx="382">
                  <c:v>27.21162</c:v>
                </c:pt>
                <c:pt idx="383">
                  <c:v>27.284970000000001</c:v>
                </c:pt>
                <c:pt idx="384">
                  <c:v>27.358319999999999</c:v>
                </c:pt>
                <c:pt idx="385">
                  <c:v>27.431660000000001</c:v>
                </c:pt>
                <c:pt idx="386">
                  <c:v>27.505009999999999</c:v>
                </c:pt>
                <c:pt idx="387">
                  <c:v>27.57836</c:v>
                </c:pt>
                <c:pt idx="388">
                  <c:v>27.651700000000002</c:v>
                </c:pt>
                <c:pt idx="389">
                  <c:v>27.72505</c:v>
                </c:pt>
                <c:pt idx="390">
                  <c:v>27.798400000000001</c:v>
                </c:pt>
                <c:pt idx="391">
                  <c:v>27.871739999999999</c:v>
                </c:pt>
                <c:pt idx="392">
                  <c:v>27.94509</c:v>
                </c:pt>
                <c:pt idx="393">
                  <c:v>28.018439999999998</c:v>
                </c:pt>
                <c:pt idx="394">
                  <c:v>28.09178</c:v>
                </c:pt>
                <c:pt idx="395">
                  <c:v>28.165130000000001</c:v>
                </c:pt>
                <c:pt idx="396">
                  <c:v>28.238479999999999</c:v>
                </c:pt>
                <c:pt idx="397">
                  <c:v>28.311820000000001</c:v>
                </c:pt>
                <c:pt idx="398">
                  <c:v>28.385169999999999</c:v>
                </c:pt>
                <c:pt idx="399">
                  <c:v>28.45852</c:v>
                </c:pt>
                <c:pt idx="400">
                  <c:v>28.531860000000002</c:v>
                </c:pt>
                <c:pt idx="401">
                  <c:v>28.60521</c:v>
                </c:pt>
                <c:pt idx="402">
                  <c:v>28.678560000000001</c:v>
                </c:pt>
                <c:pt idx="403">
                  <c:v>28.751899999999999</c:v>
                </c:pt>
                <c:pt idx="404">
                  <c:v>28.82525</c:v>
                </c:pt>
                <c:pt idx="405">
                  <c:v>28.898599999999998</c:v>
                </c:pt>
                <c:pt idx="406">
                  <c:v>28.97194</c:v>
                </c:pt>
                <c:pt idx="407">
                  <c:v>29.045290000000001</c:v>
                </c:pt>
                <c:pt idx="408">
                  <c:v>29.118639999999999</c:v>
                </c:pt>
                <c:pt idx="409">
                  <c:v>29.191980000000001</c:v>
                </c:pt>
                <c:pt idx="410">
                  <c:v>29.265329999999999</c:v>
                </c:pt>
                <c:pt idx="411">
                  <c:v>29.33868</c:v>
                </c:pt>
                <c:pt idx="412">
                  <c:v>29.412019999999998</c:v>
                </c:pt>
                <c:pt idx="413">
                  <c:v>29.48537</c:v>
                </c:pt>
                <c:pt idx="414">
                  <c:v>29.558720000000001</c:v>
                </c:pt>
                <c:pt idx="415">
                  <c:v>29.632059999999999</c:v>
                </c:pt>
                <c:pt idx="416">
                  <c:v>29.705410000000001</c:v>
                </c:pt>
                <c:pt idx="417">
                  <c:v>29.778759999999998</c:v>
                </c:pt>
                <c:pt idx="418">
                  <c:v>29.8521</c:v>
                </c:pt>
                <c:pt idx="419">
                  <c:v>29.925450000000001</c:v>
                </c:pt>
                <c:pt idx="420">
                  <c:v>29.998799999999999</c:v>
                </c:pt>
                <c:pt idx="421">
                  <c:v>30.072140000000001</c:v>
                </c:pt>
                <c:pt idx="422">
                  <c:v>30.145489999999999</c:v>
                </c:pt>
                <c:pt idx="423">
                  <c:v>30.21884</c:v>
                </c:pt>
                <c:pt idx="424">
                  <c:v>30.292179999999998</c:v>
                </c:pt>
                <c:pt idx="425">
                  <c:v>30.36553</c:v>
                </c:pt>
                <c:pt idx="426">
                  <c:v>30.438880000000001</c:v>
                </c:pt>
                <c:pt idx="427">
                  <c:v>30.512219999999999</c:v>
                </c:pt>
                <c:pt idx="428">
                  <c:v>30.585570000000001</c:v>
                </c:pt>
                <c:pt idx="429">
                  <c:v>30.658919999999998</c:v>
                </c:pt>
                <c:pt idx="430">
                  <c:v>30.73226</c:v>
                </c:pt>
                <c:pt idx="431">
                  <c:v>30.805610000000001</c:v>
                </c:pt>
                <c:pt idx="432">
                  <c:v>30.878959999999999</c:v>
                </c:pt>
                <c:pt idx="433">
                  <c:v>30.952300000000001</c:v>
                </c:pt>
                <c:pt idx="434">
                  <c:v>31.025649999999999</c:v>
                </c:pt>
                <c:pt idx="435">
                  <c:v>31.099</c:v>
                </c:pt>
                <c:pt idx="436">
                  <c:v>31.172339999999998</c:v>
                </c:pt>
                <c:pt idx="437">
                  <c:v>31.24569</c:v>
                </c:pt>
                <c:pt idx="438">
                  <c:v>31.319040000000001</c:v>
                </c:pt>
                <c:pt idx="439">
                  <c:v>31.392379999999999</c:v>
                </c:pt>
                <c:pt idx="440">
                  <c:v>31.465730000000001</c:v>
                </c:pt>
                <c:pt idx="441">
                  <c:v>31.539079999999998</c:v>
                </c:pt>
                <c:pt idx="442">
                  <c:v>31.61242</c:v>
                </c:pt>
                <c:pt idx="443">
                  <c:v>31.685770000000002</c:v>
                </c:pt>
                <c:pt idx="444">
                  <c:v>31.759119999999999</c:v>
                </c:pt>
                <c:pt idx="445">
                  <c:v>31.832460000000001</c:v>
                </c:pt>
                <c:pt idx="446">
                  <c:v>31.905809999999999</c:v>
                </c:pt>
                <c:pt idx="447">
                  <c:v>31.97916</c:v>
                </c:pt>
                <c:pt idx="448">
                  <c:v>32.052509999999998</c:v>
                </c:pt>
                <c:pt idx="449">
                  <c:v>32.12585</c:v>
                </c:pt>
                <c:pt idx="450">
                  <c:v>32.199199999999998</c:v>
                </c:pt>
                <c:pt idx="451">
                  <c:v>32.272550000000003</c:v>
                </c:pt>
                <c:pt idx="452">
                  <c:v>32.345889999999997</c:v>
                </c:pt>
                <c:pt idx="453">
                  <c:v>32.419240000000002</c:v>
                </c:pt>
                <c:pt idx="454">
                  <c:v>32.49259</c:v>
                </c:pt>
                <c:pt idx="455">
                  <c:v>32.565930000000002</c:v>
                </c:pt>
                <c:pt idx="456">
                  <c:v>32.639279999999999</c:v>
                </c:pt>
                <c:pt idx="457">
                  <c:v>32.712629999999997</c:v>
                </c:pt>
                <c:pt idx="458">
                  <c:v>32.785969999999999</c:v>
                </c:pt>
                <c:pt idx="459">
                  <c:v>32.859319999999997</c:v>
                </c:pt>
                <c:pt idx="460">
                  <c:v>32.932670000000002</c:v>
                </c:pt>
                <c:pt idx="461">
                  <c:v>33.006010000000003</c:v>
                </c:pt>
                <c:pt idx="462">
                  <c:v>33.079360000000001</c:v>
                </c:pt>
                <c:pt idx="463">
                  <c:v>33.152709999999999</c:v>
                </c:pt>
                <c:pt idx="464">
                  <c:v>33.226050000000001</c:v>
                </c:pt>
                <c:pt idx="465">
                  <c:v>33.299399999999999</c:v>
                </c:pt>
                <c:pt idx="466">
                  <c:v>33.372750000000003</c:v>
                </c:pt>
                <c:pt idx="467">
                  <c:v>33.446089999999998</c:v>
                </c:pt>
                <c:pt idx="468">
                  <c:v>33.519440000000003</c:v>
                </c:pt>
                <c:pt idx="469">
                  <c:v>33.592790000000001</c:v>
                </c:pt>
                <c:pt idx="470">
                  <c:v>33.666130000000003</c:v>
                </c:pt>
                <c:pt idx="471">
                  <c:v>33.73948</c:v>
                </c:pt>
                <c:pt idx="472">
                  <c:v>33.812829999999998</c:v>
                </c:pt>
                <c:pt idx="473">
                  <c:v>33.88617</c:v>
                </c:pt>
                <c:pt idx="474">
                  <c:v>33.959519999999998</c:v>
                </c:pt>
                <c:pt idx="475">
                  <c:v>34.032870000000003</c:v>
                </c:pt>
                <c:pt idx="476">
                  <c:v>34.106209999999997</c:v>
                </c:pt>
                <c:pt idx="477">
                  <c:v>34.179560000000002</c:v>
                </c:pt>
                <c:pt idx="478">
                  <c:v>34.25291</c:v>
                </c:pt>
                <c:pt idx="479">
                  <c:v>34.326250000000002</c:v>
                </c:pt>
                <c:pt idx="480">
                  <c:v>34.3996</c:v>
                </c:pt>
                <c:pt idx="481">
                  <c:v>34.472949999999997</c:v>
                </c:pt>
                <c:pt idx="482">
                  <c:v>34.546289999999999</c:v>
                </c:pt>
                <c:pt idx="483">
                  <c:v>34.619639999999997</c:v>
                </c:pt>
                <c:pt idx="484">
                  <c:v>34.692990000000002</c:v>
                </c:pt>
                <c:pt idx="485">
                  <c:v>34.766330000000004</c:v>
                </c:pt>
                <c:pt idx="486">
                  <c:v>34.839680000000001</c:v>
                </c:pt>
                <c:pt idx="487">
                  <c:v>34.913029999999999</c:v>
                </c:pt>
                <c:pt idx="488">
                  <c:v>34.986370000000001</c:v>
                </c:pt>
                <c:pt idx="489">
                  <c:v>35.059719999999999</c:v>
                </c:pt>
                <c:pt idx="490">
                  <c:v>35.133069999999996</c:v>
                </c:pt>
                <c:pt idx="491">
                  <c:v>35.206409999999998</c:v>
                </c:pt>
                <c:pt idx="492">
                  <c:v>35.279760000000003</c:v>
                </c:pt>
                <c:pt idx="493">
                  <c:v>35.353110000000001</c:v>
                </c:pt>
                <c:pt idx="494">
                  <c:v>35.426450000000003</c:v>
                </c:pt>
                <c:pt idx="495">
                  <c:v>35.4998</c:v>
                </c:pt>
                <c:pt idx="496">
                  <c:v>35.573149999999998</c:v>
                </c:pt>
                <c:pt idx="497">
                  <c:v>35.64649</c:v>
                </c:pt>
                <c:pt idx="498">
                  <c:v>35.719839999999998</c:v>
                </c:pt>
                <c:pt idx="499">
                  <c:v>35.793190000000003</c:v>
                </c:pt>
                <c:pt idx="500">
                  <c:v>35.866529999999997</c:v>
                </c:pt>
                <c:pt idx="501">
                  <c:v>35.939880000000002</c:v>
                </c:pt>
                <c:pt idx="502">
                  <c:v>36.01323</c:v>
                </c:pt>
                <c:pt idx="503">
                  <c:v>36.086570000000002</c:v>
                </c:pt>
                <c:pt idx="504">
                  <c:v>36.15992</c:v>
                </c:pt>
                <c:pt idx="505">
                  <c:v>36.233269999999997</c:v>
                </c:pt>
                <c:pt idx="506">
                  <c:v>36.306609999999999</c:v>
                </c:pt>
                <c:pt idx="507">
                  <c:v>36.379959999999997</c:v>
                </c:pt>
                <c:pt idx="508">
                  <c:v>36.453310000000002</c:v>
                </c:pt>
                <c:pt idx="509">
                  <c:v>36.526649999999997</c:v>
                </c:pt>
              </c:numCache>
            </c:numRef>
          </c:xVal>
          <c:yVal>
            <c:numRef>
              <c:f>'Helium w ELTA Results'!$M$7:$M$516</c:f>
              <c:numCache>
                <c:formatCode>General</c:formatCode>
                <c:ptCount val="510"/>
                <c:pt idx="0">
                  <c:v>0</c:v>
                </c:pt>
                <c:pt idx="1">
                  <c:v>2.1372099999999996</c:v>
                </c:pt>
                <c:pt idx="2">
                  <c:v>3.2410200000000025</c:v>
                </c:pt>
                <c:pt idx="3">
                  <c:v>3.4317300000000017</c:v>
                </c:pt>
                <c:pt idx="4">
                  <c:v>3.5186500000000009</c:v>
                </c:pt>
                <c:pt idx="5">
                  <c:v>3.5399499999999975</c:v>
                </c:pt>
                <c:pt idx="6">
                  <c:v>3.559270000000005</c:v>
                </c:pt>
                <c:pt idx="7">
                  <c:v>3.5780299999999983</c:v>
                </c:pt>
                <c:pt idx="8">
                  <c:v>3.5967699999999994</c:v>
                </c:pt>
                <c:pt idx="9">
                  <c:v>3.6152900000000017</c:v>
                </c:pt>
                <c:pt idx="10">
                  <c:v>3.6335100000000011</c:v>
                </c:pt>
                <c:pt idx="11">
                  <c:v>3.6517100000000013</c:v>
                </c:pt>
                <c:pt idx="12">
                  <c:v>3.6698900000000023</c:v>
                </c:pt>
                <c:pt idx="13">
                  <c:v>3.6878600000000006</c:v>
                </c:pt>
                <c:pt idx="14">
                  <c:v>3.7058399999999949</c:v>
                </c:pt>
                <c:pt idx="15">
                  <c:v>3.7233599999999996</c:v>
                </c:pt>
                <c:pt idx="16">
                  <c:v>3.7399899999999917</c:v>
                </c:pt>
                <c:pt idx="17">
                  <c:v>3.7563400000000087</c:v>
                </c:pt>
                <c:pt idx="18">
                  <c:v>3.7722399999999965</c:v>
                </c:pt>
                <c:pt idx="19">
                  <c:v>3.7880899999999968</c:v>
                </c:pt>
                <c:pt idx="20">
                  <c:v>3.8036199999999951</c:v>
                </c:pt>
                <c:pt idx="21">
                  <c:v>3.8189699999999931</c:v>
                </c:pt>
                <c:pt idx="22">
                  <c:v>3.8342800000000068</c:v>
                </c:pt>
                <c:pt idx="23">
                  <c:v>3.8468999999999909</c:v>
                </c:pt>
                <c:pt idx="24">
                  <c:v>3.8619999999999948</c:v>
                </c:pt>
                <c:pt idx="25">
                  <c:v>3.8786999999999949</c:v>
                </c:pt>
                <c:pt idx="26">
                  <c:v>3.8955999999999875</c:v>
                </c:pt>
                <c:pt idx="27">
                  <c:v>3.9140000000000015</c:v>
                </c:pt>
                <c:pt idx="28">
                  <c:v>3.9324000000000012</c:v>
                </c:pt>
                <c:pt idx="29">
                  <c:v>3.9502000000000095</c:v>
                </c:pt>
                <c:pt idx="30">
                  <c:v>3.9676000000000045</c:v>
                </c:pt>
                <c:pt idx="31">
                  <c:v>3.9846000000000004</c:v>
                </c:pt>
                <c:pt idx="32">
                  <c:v>4.0012999999999863</c:v>
                </c:pt>
                <c:pt idx="33">
                  <c:v>4.0178999999999974</c:v>
                </c:pt>
                <c:pt idx="34">
                  <c:v>4.0345000000000084</c:v>
                </c:pt>
                <c:pt idx="35">
                  <c:v>4.0507999999999811</c:v>
                </c:pt>
                <c:pt idx="36">
                  <c:v>4.0670000000000073</c:v>
                </c:pt>
                <c:pt idx="37">
                  <c:v>4.083200000000005</c:v>
                </c:pt>
                <c:pt idx="38">
                  <c:v>4.0994000000000028</c:v>
                </c:pt>
                <c:pt idx="39">
                  <c:v>4.1151999999999873</c:v>
                </c:pt>
                <c:pt idx="40">
                  <c:v>4.1311000000000035</c:v>
                </c:pt>
                <c:pt idx="41">
                  <c:v>4.1468000000000131</c:v>
                </c:pt>
                <c:pt idx="42">
                  <c:v>4.162099999999981</c:v>
                </c:pt>
                <c:pt idx="43">
                  <c:v>4.1769000000000176</c:v>
                </c:pt>
                <c:pt idx="44">
                  <c:v>4.1913000000000125</c:v>
                </c:pt>
                <c:pt idx="45">
                  <c:v>4.2055000000000007</c:v>
                </c:pt>
                <c:pt idx="46">
                  <c:v>4.2195000000000107</c:v>
                </c:pt>
                <c:pt idx="47">
                  <c:v>4.2334000000000174</c:v>
                </c:pt>
                <c:pt idx="48">
                  <c:v>4.2472999999999956</c:v>
                </c:pt>
                <c:pt idx="49">
                  <c:v>4.2617000000000189</c:v>
                </c:pt>
                <c:pt idx="50">
                  <c:v>4.275999999999982</c:v>
                </c:pt>
                <c:pt idx="51">
                  <c:v>4.2921000000000049</c:v>
                </c:pt>
                <c:pt idx="52">
                  <c:v>4.3085000000000093</c:v>
                </c:pt>
                <c:pt idx="53">
                  <c:v>4.3248999999999853</c:v>
                </c:pt>
                <c:pt idx="54">
                  <c:v>4.3408000000000015</c:v>
                </c:pt>
                <c:pt idx="55">
                  <c:v>4.3559999999999945</c:v>
                </c:pt>
                <c:pt idx="56">
                  <c:v>4.3710999999999842</c:v>
                </c:pt>
                <c:pt idx="57">
                  <c:v>4.385799999999989</c:v>
                </c:pt>
                <c:pt idx="58">
                  <c:v>4.4002999999999872</c:v>
                </c:pt>
                <c:pt idx="59">
                  <c:v>4.4146000000000072</c:v>
                </c:pt>
                <c:pt idx="60">
                  <c:v>4.4288999999999987</c:v>
                </c:pt>
                <c:pt idx="61">
                  <c:v>4.4430999999999869</c:v>
                </c:pt>
                <c:pt idx="62">
                  <c:v>4.4573000000000036</c:v>
                </c:pt>
                <c:pt idx="63">
                  <c:v>4.4710999999999785</c:v>
                </c:pt>
                <c:pt idx="64">
                  <c:v>4.4848000000000354</c:v>
                </c:pt>
                <c:pt idx="65">
                  <c:v>4.4979000000000156</c:v>
                </c:pt>
                <c:pt idx="66">
                  <c:v>4.5102999999999724</c:v>
                </c:pt>
                <c:pt idx="67">
                  <c:v>4.5226000000000113</c:v>
                </c:pt>
                <c:pt idx="68">
                  <c:v>4.5346999999999866</c:v>
                </c:pt>
                <c:pt idx="69">
                  <c:v>4.5466000000000122</c:v>
                </c:pt>
                <c:pt idx="70">
                  <c:v>4.5584999999999809</c:v>
                </c:pt>
                <c:pt idx="71">
                  <c:v>4.5701999999999998</c:v>
                </c:pt>
                <c:pt idx="72">
                  <c:v>4.5819000000000187</c:v>
                </c:pt>
                <c:pt idx="73">
                  <c:v>4.593400000000031</c:v>
                </c:pt>
                <c:pt idx="74">
                  <c:v>4.6048999999999864</c:v>
                </c:pt>
                <c:pt idx="75">
                  <c:v>4.6159000000000106</c:v>
                </c:pt>
                <c:pt idx="76">
                  <c:v>4.6263000000000147</c:v>
                </c:pt>
                <c:pt idx="77">
                  <c:v>4.6380999999999517</c:v>
                </c:pt>
                <c:pt idx="78">
                  <c:v>4.6524000000000001</c:v>
                </c:pt>
                <c:pt idx="79">
                  <c:v>4.6678999999999746</c:v>
                </c:pt>
                <c:pt idx="80">
                  <c:v>4.6836999999999875</c:v>
                </c:pt>
                <c:pt idx="81">
                  <c:v>4.699799999999982</c:v>
                </c:pt>
                <c:pt idx="82">
                  <c:v>4.7156999999999698</c:v>
                </c:pt>
                <c:pt idx="83">
                  <c:v>4.7312000000000012</c:v>
                </c:pt>
                <c:pt idx="84">
                  <c:v>4.7464999999999691</c:v>
                </c:pt>
                <c:pt idx="85">
                  <c:v>4.7611999999999739</c:v>
                </c:pt>
                <c:pt idx="86">
                  <c:v>4.7761000000000422</c:v>
                </c:pt>
                <c:pt idx="87">
                  <c:v>4.790300000000002</c:v>
                </c:pt>
                <c:pt idx="88">
                  <c:v>4.8047000000000253</c:v>
                </c:pt>
                <c:pt idx="89">
                  <c:v>4.8188999999999851</c:v>
                </c:pt>
                <c:pt idx="90">
                  <c:v>4.8331000000000017</c:v>
                </c:pt>
                <c:pt idx="91">
                  <c:v>4.8473000000000184</c:v>
                </c:pt>
                <c:pt idx="92">
                  <c:v>4.8607999999999834</c:v>
                </c:pt>
                <c:pt idx="93">
                  <c:v>4.8737000000000421</c:v>
                </c:pt>
                <c:pt idx="94">
                  <c:v>4.8863999999999805</c:v>
                </c:pt>
                <c:pt idx="95">
                  <c:v>4.898900000000026</c:v>
                </c:pt>
                <c:pt idx="96">
                  <c:v>4.9110999999999763</c:v>
                </c:pt>
                <c:pt idx="97">
                  <c:v>4.92349999999999</c:v>
                </c:pt>
                <c:pt idx="98">
                  <c:v>4.9359999999999786</c:v>
                </c:pt>
                <c:pt idx="99">
                  <c:v>4.9476999999999975</c:v>
                </c:pt>
                <c:pt idx="100">
                  <c:v>4.9592000000000098</c:v>
                </c:pt>
                <c:pt idx="101">
                  <c:v>4.9701999999999771</c:v>
                </c:pt>
                <c:pt idx="102">
                  <c:v>4.9810999999999694</c:v>
                </c:pt>
                <c:pt idx="103">
                  <c:v>4.991800000000012</c:v>
                </c:pt>
                <c:pt idx="104">
                  <c:v>5.0027999999999793</c:v>
                </c:pt>
                <c:pt idx="105">
                  <c:v>5.0134000000000469</c:v>
                </c:pt>
                <c:pt idx="106">
                  <c:v>5.0238999999999692</c:v>
                </c:pt>
                <c:pt idx="107">
                  <c:v>5.0348999999999933</c:v>
                </c:pt>
                <c:pt idx="108">
                  <c:v>5.0459999999999923</c:v>
                </c:pt>
                <c:pt idx="109">
                  <c:v>5.0599000000000274</c:v>
                </c:pt>
                <c:pt idx="110">
                  <c:v>5.0610000000000355</c:v>
                </c:pt>
                <c:pt idx="111">
                  <c:v>5.8380000000000223</c:v>
                </c:pt>
                <c:pt idx="112">
                  <c:v>6.0466000000000122</c:v>
                </c:pt>
                <c:pt idx="113">
                  <c:v>6.1217000000000326</c:v>
                </c:pt>
                <c:pt idx="114">
                  <c:v>6.1434000000000424</c:v>
                </c:pt>
                <c:pt idx="115">
                  <c:v>6.1617999999999711</c:v>
                </c:pt>
                <c:pt idx="116">
                  <c:v>6.1766999999999825</c:v>
                </c:pt>
                <c:pt idx="117">
                  <c:v>6.1884999999999764</c:v>
                </c:pt>
                <c:pt idx="118">
                  <c:v>6.2008000000000152</c:v>
                </c:pt>
                <c:pt idx="119">
                  <c:v>6.2127999999999588</c:v>
                </c:pt>
                <c:pt idx="120">
                  <c:v>6.2246000000000095</c:v>
                </c:pt>
                <c:pt idx="121">
                  <c:v>6.23599999999999</c:v>
                </c:pt>
                <c:pt idx="122">
                  <c:v>6.2468999999999824</c:v>
                </c:pt>
                <c:pt idx="123">
                  <c:v>6.2565000000000168</c:v>
                </c:pt>
                <c:pt idx="124">
                  <c:v>6.2653999999999996</c:v>
                </c:pt>
                <c:pt idx="125">
                  <c:v>6.2740999999999758</c:v>
                </c:pt>
                <c:pt idx="126">
                  <c:v>6.2823999999999955</c:v>
                </c:pt>
                <c:pt idx="127">
                  <c:v>6.2903999999999769</c:v>
                </c:pt>
                <c:pt idx="128">
                  <c:v>6.2986000000000217</c:v>
                </c:pt>
                <c:pt idx="129">
                  <c:v>6.3063000000000216</c:v>
                </c:pt>
                <c:pt idx="130">
                  <c:v>6.3131999999999948</c:v>
                </c:pt>
                <c:pt idx="131">
                  <c:v>6.3181999999999903</c:v>
                </c:pt>
                <c:pt idx="132">
                  <c:v>6.3226000000000226</c:v>
                </c:pt>
                <c:pt idx="133">
                  <c:v>6.3289000000000328</c:v>
                </c:pt>
                <c:pt idx="134">
                  <c:v>6.3378999999999905</c:v>
                </c:pt>
                <c:pt idx="135">
                  <c:v>6.3480999999999881</c:v>
                </c:pt>
                <c:pt idx="136">
                  <c:v>6.3584000000000742</c:v>
                </c:pt>
                <c:pt idx="137">
                  <c:v>6.3682000000000585</c:v>
                </c:pt>
                <c:pt idx="138">
                  <c:v>6.3712000000000444</c:v>
                </c:pt>
                <c:pt idx="139">
                  <c:v>7.0973000000000184</c:v>
                </c:pt>
                <c:pt idx="140">
                  <c:v>7.3999000000000024</c:v>
                </c:pt>
                <c:pt idx="141">
                  <c:v>7.5186999999999671</c:v>
                </c:pt>
                <c:pt idx="142">
                  <c:v>7.5461999999999989</c:v>
                </c:pt>
                <c:pt idx="143">
                  <c:v>7.5581999999999425</c:v>
                </c:pt>
                <c:pt idx="144">
                  <c:v>7.5656000000000176</c:v>
                </c:pt>
                <c:pt idx="145">
                  <c:v>7.5719000000000278</c:v>
                </c:pt>
                <c:pt idx="146">
                  <c:v>7.5770999999999731</c:v>
                </c:pt>
                <c:pt idx="147">
                  <c:v>7.5803999999999405</c:v>
                </c:pt>
                <c:pt idx="148">
                  <c:v>7.5819999999999936</c:v>
                </c:pt>
                <c:pt idx="149">
                  <c:v>7.5820999999999685</c:v>
                </c:pt>
                <c:pt idx="150">
                  <c:v>7.5815999999999804</c:v>
                </c:pt>
                <c:pt idx="151">
                  <c:v>7.5802999999999656</c:v>
                </c:pt>
                <c:pt idx="152">
                  <c:v>7.5767000000000735</c:v>
                </c:pt>
                <c:pt idx="153">
                  <c:v>7.5719000000000278</c:v>
                </c:pt>
                <c:pt idx="154">
                  <c:v>7.5657999999999674</c:v>
                </c:pt>
                <c:pt idx="155">
                  <c:v>7.558400000000006</c:v>
                </c:pt>
                <c:pt idx="156">
                  <c:v>7.5494999999999663</c:v>
                </c:pt>
                <c:pt idx="157">
                  <c:v>7.5391000000000759</c:v>
                </c:pt>
                <c:pt idx="158">
                  <c:v>7.5275000000000318</c:v>
                </c:pt>
                <c:pt idx="159">
                  <c:v>7.5146000000000868</c:v>
                </c:pt>
                <c:pt idx="160">
                  <c:v>7.4989000000000487</c:v>
                </c:pt>
                <c:pt idx="161">
                  <c:v>7.4834000000000742</c:v>
                </c:pt>
                <c:pt idx="162">
                  <c:v>7.4692000000000007</c:v>
                </c:pt>
                <c:pt idx="163">
                  <c:v>7.4558999999999287</c:v>
                </c:pt>
                <c:pt idx="164">
                  <c:v>7.4420999999999822</c:v>
                </c:pt>
                <c:pt idx="165">
                  <c:v>7.4276999999999589</c:v>
                </c:pt>
                <c:pt idx="166">
                  <c:v>7.4178000000000566</c:v>
                </c:pt>
                <c:pt idx="167">
                  <c:v>8.1559000000000879</c:v>
                </c:pt>
                <c:pt idx="168">
                  <c:v>8.7428999999999633</c:v>
                </c:pt>
                <c:pt idx="169">
                  <c:v>8.9097999999999047</c:v>
                </c:pt>
                <c:pt idx="170">
                  <c:v>8.9266000000000076</c:v>
                </c:pt>
                <c:pt idx="171">
                  <c:v>8.8999999999999773</c:v>
                </c:pt>
                <c:pt idx="172">
                  <c:v>8.8625000000000682</c:v>
                </c:pt>
                <c:pt idx="173">
                  <c:v>8.8190999999999349</c:v>
                </c:pt>
                <c:pt idx="174">
                  <c:v>8.7712999999999965</c:v>
                </c:pt>
                <c:pt idx="175">
                  <c:v>8.7187999999999874</c:v>
                </c:pt>
                <c:pt idx="176">
                  <c:v>8.6598999999999933</c:v>
                </c:pt>
                <c:pt idx="177">
                  <c:v>8.5932000000000244</c:v>
                </c:pt>
                <c:pt idx="178">
                  <c:v>8.5261000000000422</c:v>
                </c:pt>
                <c:pt idx="179">
                  <c:v>8.4578000000000202</c:v>
                </c:pt>
                <c:pt idx="180">
                  <c:v>8.3864999999999554</c:v>
                </c:pt>
                <c:pt idx="181">
                  <c:v>8.3689000000000533</c:v>
                </c:pt>
                <c:pt idx="182">
                  <c:v>10.787199999999984</c:v>
                </c:pt>
                <c:pt idx="183">
                  <c:v>11.748199999999997</c:v>
                </c:pt>
                <c:pt idx="184">
                  <c:v>11.872400000000084</c:v>
                </c:pt>
                <c:pt idx="185">
                  <c:v>11.774999999999977</c:v>
                </c:pt>
                <c:pt idx="186">
                  <c:v>11.586199999999963</c:v>
                </c:pt>
                <c:pt idx="187">
                  <c:v>11.358799999999974</c:v>
                </c:pt>
                <c:pt idx="188">
                  <c:v>11.113900000000058</c:v>
                </c:pt>
                <c:pt idx="189">
                  <c:v>10.831299999999942</c:v>
                </c:pt>
                <c:pt idx="190">
                  <c:v>10.499699999999962</c:v>
                </c:pt>
                <c:pt idx="191">
                  <c:v>10.163400000000024</c:v>
                </c:pt>
                <c:pt idx="192">
                  <c:v>9.8708000000000311</c:v>
                </c:pt>
                <c:pt idx="193">
                  <c:v>9.5972000000000435</c:v>
                </c:pt>
                <c:pt idx="194">
                  <c:v>9.3199999999999363</c:v>
                </c:pt>
                <c:pt idx="195">
                  <c:v>9.0323999999999387</c:v>
                </c:pt>
                <c:pt idx="196">
                  <c:v>10.314300000000003</c:v>
                </c:pt>
                <c:pt idx="197">
                  <c:v>13.879699999999957</c:v>
                </c:pt>
                <c:pt idx="198">
                  <c:v>14.388099999999895</c:v>
                </c:pt>
                <c:pt idx="199">
                  <c:v>14.068099999999959</c:v>
                </c:pt>
                <c:pt idx="200">
                  <c:v>13.429699999999912</c:v>
                </c:pt>
                <c:pt idx="201">
                  <c:v>12.630199999999945</c:v>
                </c:pt>
                <c:pt idx="202">
                  <c:v>11.743900000000053</c:v>
                </c:pt>
                <c:pt idx="203">
                  <c:v>11.112799999999993</c:v>
                </c:pt>
                <c:pt idx="204">
                  <c:v>13.293499999999995</c:v>
                </c:pt>
                <c:pt idx="205">
                  <c:v>15.175000000000068</c:v>
                </c:pt>
                <c:pt idx="206">
                  <c:v>13.746500000000083</c:v>
                </c:pt>
                <c:pt idx="207">
                  <c:v>11.215799999999945</c:v>
                </c:pt>
                <c:pt idx="208">
                  <c:v>9.772899999999936</c:v>
                </c:pt>
                <c:pt idx="209">
                  <c:v>9.431699999999978</c:v>
                </c:pt>
                <c:pt idx="210">
                  <c:v>9.5531999999999471</c:v>
                </c:pt>
                <c:pt idx="211">
                  <c:v>9.6386999999999716</c:v>
                </c:pt>
                <c:pt idx="212">
                  <c:v>9.7266000000000759</c:v>
                </c:pt>
                <c:pt idx="213">
                  <c:v>9.9126999999999725</c:v>
                </c:pt>
                <c:pt idx="214">
                  <c:v>10.083099999999945</c:v>
                </c:pt>
                <c:pt idx="215">
                  <c:v>10.185399999999959</c:v>
                </c:pt>
                <c:pt idx="216">
                  <c:v>10.247300000000109</c:v>
                </c:pt>
                <c:pt idx="217">
                  <c:v>10.367799999999988</c:v>
                </c:pt>
                <c:pt idx="218">
                  <c:v>10.510899999999992</c:v>
                </c:pt>
                <c:pt idx="219">
                  <c:v>10.612899999999968</c:v>
                </c:pt>
                <c:pt idx="220">
                  <c:v>10.560600000000022</c:v>
                </c:pt>
                <c:pt idx="221">
                  <c:v>10.470199999999977</c:v>
                </c:pt>
                <c:pt idx="222">
                  <c:v>10.388599999999997</c:v>
                </c:pt>
                <c:pt idx="223">
                  <c:v>10.304300000000012</c:v>
                </c:pt>
                <c:pt idx="224">
                  <c:v>10.231200000000058</c:v>
                </c:pt>
                <c:pt idx="225">
                  <c:v>10.177500000000009</c:v>
                </c:pt>
                <c:pt idx="226">
                  <c:v>10.170799999999986</c:v>
                </c:pt>
                <c:pt idx="227">
                  <c:v>10.132799999999975</c:v>
                </c:pt>
                <c:pt idx="228">
                  <c:v>10.093700000000013</c:v>
                </c:pt>
                <c:pt idx="229">
                  <c:v>10.057699999999954</c:v>
                </c:pt>
                <c:pt idx="230">
                  <c:v>10.022899999999936</c:v>
                </c:pt>
                <c:pt idx="231">
                  <c:v>9.9886999999999944</c:v>
                </c:pt>
                <c:pt idx="232">
                  <c:v>9.9542999999999893</c:v>
                </c:pt>
                <c:pt idx="233">
                  <c:v>9.919399999999996</c:v>
                </c:pt>
                <c:pt idx="234">
                  <c:v>9.8844000000000278</c:v>
                </c:pt>
                <c:pt idx="235">
                  <c:v>9.8716999999999189</c:v>
                </c:pt>
                <c:pt idx="236">
                  <c:v>5.9124000000000478</c:v>
                </c:pt>
                <c:pt idx="237">
                  <c:v>3.0421000000000049</c:v>
                </c:pt>
                <c:pt idx="238">
                  <c:v>0.94970000000000709</c:v>
                </c:pt>
                <c:pt idx="239">
                  <c:v>0.10529999999994288</c:v>
                </c:pt>
                <c:pt idx="240">
                  <c:v>-0.31309999999996307</c:v>
                </c:pt>
                <c:pt idx="241">
                  <c:v>-0.52449999999998909</c:v>
                </c:pt>
                <c:pt idx="242">
                  <c:v>-0.63220000000001164</c:v>
                </c:pt>
                <c:pt idx="243">
                  <c:v>-0.6875999999999749</c:v>
                </c:pt>
                <c:pt idx="244">
                  <c:v>-0.72429999999997108</c:v>
                </c:pt>
                <c:pt idx="245">
                  <c:v>-0.73689999999999145</c:v>
                </c:pt>
                <c:pt idx="246">
                  <c:v>-0.74329999999997654</c:v>
                </c:pt>
                <c:pt idx="247">
                  <c:v>-0.74669999999991887</c:v>
                </c:pt>
                <c:pt idx="248">
                  <c:v>-0.74879999999996016</c:v>
                </c:pt>
                <c:pt idx="249">
                  <c:v>-0.7500999999999749</c:v>
                </c:pt>
                <c:pt idx="250">
                  <c:v>-0.75119999999992615</c:v>
                </c:pt>
                <c:pt idx="251">
                  <c:v>-0.75200000000006639</c:v>
                </c:pt>
                <c:pt idx="252">
                  <c:v>-0.75240000000007967</c:v>
                </c:pt>
                <c:pt idx="253">
                  <c:v>-0.75319999999999254</c:v>
                </c:pt>
                <c:pt idx="254">
                  <c:v>-0.7538000000000693</c:v>
                </c:pt>
                <c:pt idx="255">
                  <c:v>-0.75439999999991869</c:v>
                </c:pt>
                <c:pt idx="256">
                  <c:v>-0.75479999999993197</c:v>
                </c:pt>
                <c:pt idx="257">
                  <c:v>-0.75540000000000873</c:v>
                </c:pt>
                <c:pt idx="258">
                  <c:v>-0.75589999999999691</c:v>
                </c:pt>
                <c:pt idx="259">
                  <c:v>-0.75659999999993488</c:v>
                </c:pt>
                <c:pt idx="260">
                  <c:v>-0.75710000000003674</c:v>
                </c:pt>
                <c:pt idx="261">
                  <c:v>-0.75760000000002492</c:v>
                </c:pt>
                <c:pt idx="262">
                  <c:v>-0.7581000000000131</c:v>
                </c:pt>
                <c:pt idx="263">
                  <c:v>-0.75869999999997617</c:v>
                </c:pt>
                <c:pt idx="264">
                  <c:v>-0.75929999999993925</c:v>
                </c:pt>
                <c:pt idx="265">
                  <c:v>-0.75970000000006621</c:v>
                </c:pt>
                <c:pt idx="266">
                  <c:v>-0.76030000000002929</c:v>
                </c:pt>
                <c:pt idx="267">
                  <c:v>-0.76100000000008095</c:v>
                </c:pt>
                <c:pt idx="268">
                  <c:v>-0.76150000000006912</c:v>
                </c:pt>
                <c:pt idx="269">
                  <c:v>-0.7620000000000573</c:v>
                </c:pt>
                <c:pt idx="270">
                  <c:v>-0.76250000000004547</c:v>
                </c:pt>
                <c:pt idx="271">
                  <c:v>-0.76310000000000855</c:v>
                </c:pt>
                <c:pt idx="272">
                  <c:v>-0.76380000000006021</c:v>
                </c:pt>
                <c:pt idx="273">
                  <c:v>-0.7642999999999347</c:v>
                </c:pt>
                <c:pt idx="274">
                  <c:v>-0.76470000000006166</c:v>
                </c:pt>
                <c:pt idx="275">
                  <c:v>-0.76549999999997453</c:v>
                </c:pt>
                <c:pt idx="276">
                  <c:v>-0.7660000000000764</c:v>
                </c:pt>
                <c:pt idx="277">
                  <c:v>-0.76649999999995089</c:v>
                </c:pt>
                <c:pt idx="278">
                  <c:v>-0.76700000000005275</c:v>
                </c:pt>
                <c:pt idx="279">
                  <c:v>-0.76769999999999072</c:v>
                </c:pt>
                <c:pt idx="280">
                  <c:v>-0.7681999999999789</c:v>
                </c:pt>
                <c:pt idx="281">
                  <c:v>-0.76880000000005566</c:v>
                </c:pt>
                <c:pt idx="282">
                  <c:v>-0.76920000000006894</c:v>
                </c:pt>
                <c:pt idx="283">
                  <c:v>-0.76990000000000691</c:v>
                </c:pt>
                <c:pt idx="284">
                  <c:v>-0.77049999999996999</c:v>
                </c:pt>
                <c:pt idx="285">
                  <c:v>-0.77109999999993306</c:v>
                </c:pt>
                <c:pt idx="286">
                  <c:v>-0.77160000000003492</c:v>
                </c:pt>
                <c:pt idx="287">
                  <c:v>-0.7721000000000231</c:v>
                </c:pt>
                <c:pt idx="288">
                  <c:v>-0.77260000000001128</c:v>
                </c:pt>
                <c:pt idx="289">
                  <c:v>-0.77319999999997435</c:v>
                </c:pt>
                <c:pt idx="290">
                  <c:v>-0.77350000000001273</c:v>
                </c:pt>
                <c:pt idx="291">
                  <c:v>-0.83370000000002165</c:v>
                </c:pt>
                <c:pt idx="292">
                  <c:v>-0.90039999999999054</c:v>
                </c:pt>
                <c:pt idx="293">
                  <c:v>-0.9516999999999598</c:v>
                </c:pt>
                <c:pt idx="294">
                  <c:v>-0.98320000000001073</c:v>
                </c:pt>
                <c:pt idx="295">
                  <c:v>-0.9958000000000311</c:v>
                </c:pt>
                <c:pt idx="296">
                  <c:v>-1.0044000000000324</c:v>
                </c:pt>
                <c:pt idx="297">
                  <c:v>-1.0094000000000278</c:v>
                </c:pt>
                <c:pt idx="298">
                  <c:v>-1.0120999999999185</c:v>
                </c:pt>
                <c:pt idx="299">
                  <c:v>-1.0131999999999834</c:v>
                </c:pt>
                <c:pt idx="300">
                  <c:v>-1.0135999999999967</c:v>
                </c:pt>
                <c:pt idx="301">
                  <c:v>-1.0136999999999716</c:v>
                </c:pt>
                <c:pt idx="302">
                  <c:v>-1.0136999999999716</c:v>
                </c:pt>
                <c:pt idx="303">
                  <c:v>-1.0135000000000218</c:v>
                </c:pt>
                <c:pt idx="304">
                  <c:v>-1.0134999999999081</c:v>
                </c:pt>
                <c:pt idx="305">
                  <c:v>-1.0133999999999332</c:v>
                </c:pt>
                <c:pt idx="306">
                  <c:v>-1.0132999999999583</c:v>
                </c:pt>
                <c:pt idx="307">
                  <c:v>-1.013300000000072</c:v>
                </c:pt>
                <c:pt idx="308">
                  <c:v>-1.0132000000000971</c:v>
                </c:pt>
                <c:pt idx="309">
                  <c:v>-1.0128999999999451</c:v>
                </c:pt>
                <c:pt idx="310">
                  <c:v>-1.0128999999999451</c:v>
                </c:pt>
                <c:pt idx="311">
                  <c:v>-1.0126999999999953</c:v>
                </c:pt>
                <c:pt idx="312">
                  <c:v>-1.0126000000000204</c:v>
                </c:pt>
                <c:pt idx="313">
                  <c:v>-1.0125000000000455</c:v>
                </c:pt>
                <c:pt idx="314">
                  <c:v>-1.012299999999982</c:v>
                </c:pt>
                <c:pt idx="315">
                  <c:v>-1.0122000000000071</c:v>
                </c:pt>
                <c:pt idx="316">
                  <c:v>-1.0121000000000322</c:v>
                </c:pt>
                <c:pt idx="317">
                  <c:v>-1.0119999999999436</c:v>
                </c:pt>
                <c:pt idx="318">
                  <c:v>-1.0118999999999687</c:v>
                </c:pt>
                <c:pt idx="319">
                  <c:v>-1.0117000000000189</c:v>
                </c:pt>
                <c:pt idx="320">
                  <c:v>-1.0115999999999303</c:v>
                </c:pt>
                <c:pt idx="321">
                  <c:v>-1.0114999999999554</c:v>
                </c:pt>
                <c:pt idx="322">
                  <c:v>-1.0113000000000056</c:v>
                </c:pt>
                <c:pt idx="323">
                  <c:v>-1.0113000000000056</c:v>
                </c:pt>
                <c:pt idx="324">
                  <c:v>-1.0111000000000558</c:v>
                </c:pt>
                <c:pt idx="325">
                  <c:v>-1.0108999999999924</c:v>
                </c:pt>
                <c:pt idx="326">
                  <c:v>-1.0108000000000175</c:v>
                </c:pt>
                <c:pt idx="327">
                  <c:v>-1.010599999999954</c:v>
                </c:pt>
                <c:pt idx="328">
                  <c:v>-1.0106000000000677</c:v>
                </c:pt>
                <c:pt idx="329">
                  <c:v>-1.0104999999999791</c:v>
                </c:pt>
                <c:pt idx="330">
                  <c:v>-1.0103000000000293</c:v>
                </c:pt>
                <c:pt idx="331">
                  <c:v>-1.0101999999999407</c:v>
                </c:pt>
                <c:pt idx="332">
                  <c:v>-1.0100999999999658</c:v>
                </c:pt>
                <c:pt idx="333">
                  <c:v>-1.0099999999999909</c:v>
                </c:pt>
                <c:pt idx="334">
                  <c:v>-1.0097999999999274</c:v>
                </c:pt>
                <c:pt idx="335">
                  <c:v>-1.0097999999999274</c:v>
                </c:pt>
                <c:pt idx="336">
                  <c:v>-1.0095999999999776</c:v>
                </c:pt>
                <c:pt idx="337">
                  <c:v>-1.0095000000000027</c:v>
                </c:pt>
                <c:pt idx="338">
                  <c:v>-1.0093999999999141</c:v>
                </c:pt>
                <c:pt idx="339">
                  <c:v>-1.0092999999999392</c:v>
                </c:pt>
                <c:pt idx="340">
                  <c:v>-1.009200000000078</c:v>
                </c:pt>
                <c:pt idx="341">
                  <c:v>-1.0089000000000397</c:v>
                </c:pt>
                <c:pt idx="342">
                  <c:v>-1.008899999999926</c:v>
                </c:pt>
                <c:pt idx="343">
                  <c:v>-1.0086000000000013</c:v>
                </c:pt>
                <c:pt idx="344">
                  <c:v>-1.0086000000000013</c:v>
                </c:pt>
                <c:pt idx="345">
                  <c:v>-1.0085000000000264</c:v>
                </c:pt>
                <c:pt idx="346">
                  <c:v>-1.0083999999999378</c:v>
                </c:pt>
                <c:pt idx="347">
                  <c:v>-1.0082999999999629</c:v>
                </c:pt>
                <c:pt idx="348">
                  <c:v>-1.008199999999988</c:v>
                </c:pt>
                <c:pt idx="349">
                  <c:v>-1.0081000000000131</c:v>
                </c:pt>
                <c:pt idx="350">
                  <c:v>-1.0080000000000382</c:v>
                </c:pt>
                <c:pt idx="351">
                  <c:v>-1.0079000000000633</c:v>
                </c:pt>
                <c:pt idx="352">
                  <c:v>-1.0076999999999998</c:v>
                </c:pt>
                <c:pt idx="353">
                  <c:v>-1.00750000000005</c:v>
                </c:pt>
                <c:pt idx="354">
                  <c:v>-1.0074999999999363</c:v>
                </c:pt>
                <c:pt idx="355">
                  <c:v>-1.0072999999999865</c:v>
                </c:pt>
                <c:pt idx="356">
                  <c:v>-1.0072000000000116</c:v>
                </c:pt>
                <c:pt idx="357">
                  <c:v>-1.0070999999999231</c:v>
                </c:pt>
                <c:pt idx="358">
                  <c:v>-1.0070000000000618</c:v>
                </c:pt>
                <c:pt idx="359">
                  <c:v>-1.0068999999999733</c:v>
                </c:pt>
                <c:pt idx="360">
                  <c:v>-1.0067000000000235</c:v>
                </c:pt>
                <c:pt idx="361">
                  <c:v>-1.0067000000000235</c:v>
                </c:pt>
                <c:pt idx="362">
                  <c:v>-1.00649999999996</c:v>
                </c:pt>
                <c:pt idx="363">
                  <c:v>-1.0063999999999851</c:v>
                </c:pt>
                <c:pt idx="364">
                  <c:v>-1.0063000000000102</c:v>
                </c:pt>
                <c:pt idx="365">
                  <c:v>-1.0061999999999216</c:v>
                </c:pt>
                <c:pt idx="366">
                  <c:v>-1.0060999999999467</c:v>
                </c:pt>
                <c:pt idx="367">
                  <c:v>-1.0060000000000855</c:v>
                </c:pt>
                <c:pt idx="368">
                  <c:v>-1.005800000000022</c:v>
                </c:pt>
                <c:pt idx="369">
                  <c:v>-1.0057000000000471</c:v>
                </c:pt>
                <c:pt idx="370">
                  <c:v>-1.0055999999999585</c:v>
                </c:pt>
                <c:pt idx="371">
                  <c:v>-1.0054999999999836</c:v>
                </c:pt>
                <c:pt idx="372">
                  <c:v>-1.0053000000000338</c:v>
                </c:pt>
                <c:pt idx="373">
                  <c:v>-1.0052999999999201</c:v>
                </c:pt>
                <c:pt idx="374">
                  <c:v>-28.260099999999966</c:v>
                </c:pt>
                <c:pt idx="375">
                  <c:v>-51.554599999999937</c:v>
                </c:pt>
                <c:pt idx="376">
                  <c:v>-60.022199999999998</c:v>
                </c:pt>
                <c:pt idx="377">
                  <c:v>-63.639300000000048</c:v>
                </c:pt>
                <c:pt idx="378">
                  <c:v>-65.821500000000015</c:v>
                </c:pt>
                <c:pt idx="379">
                  <c:v>-67.310799999999972</c:v>
                </c:pt>
                <c:pt idx="380">
                  <c:v>-68.720500000000015</c:v>
                </c:pt>
                <c:pt idx="381">
                  <c:v>-70.639099999999985</c:v>
                </c:pt>
                <c:pt idx="382">
                  <c:v>-73.273000000000025</c:v>
                </c:pt>
                <c:pt idx="383">
                  <c:v>-75.917799999999943</c:v>
                </c:pt>
                <c:pt idx="384">
                  <c:v>-77.550800000000095</c:v>
                </c:pt>
                <c:pt idx="385">
                  <c:v>-77.08540000000005</c:v>
                </c:pt>
                <c:pt idx="386">
                  <c:v>-70.950600000000009</c:v>
                </c:pt>
                <c:pt idx="387">
                  <c:v>-64.261799999999994</c:v>
                </c:pt>
                <c:pt idx="388">
                  <c:v>-58.329200000000014</c:v>
                </c:pt>
                <c:pt idx="389">
                  <c:v>-53.336299999999937</c:v>
                </c:pt>
                <c:pt idx="390">
                  <c:v>-49.218000000000075</c:v>
                </c:pt>
                <c:pt idx="391">
                  <c:v>-45.787100000000009</c:v>
                </c:pt>
                <c:pt idx="392">
                  <c:v>-42.857600000000048</c:v>
                </c:pt>
                <c:pt idx="393">
                  <c:v>-40.305200000000013</c:v>
                </c:pt>
                <c:pt idx="394">
                  <c:v>-38.010999999999967</c:v>
                </c:pt>
                <c:pt idx="395">
                  <c:v>-35.902700000000038</c:v>
                </c:pt>
                <c:pt idx="396">
                  <c:v>-34.033300000000054</c:v>
                </c:pt>
                <c:pt idx="397">
                  <c:v>-32.27879999999999</c:v>
                </c:pt>
                <c:pt idx="398">
                  <c:v>-30.628100000000018</c:v>
                </c:pt>
                <c:pt idx="399">
                  <c:v>-29.069000000000017</c:v>
                </c:pt>
                <c:pt idx="400">
                  <c:v>-27.591200000000015</c:v>
                </c:pt>
                <c:pt idx="401">
                  <c:v>-26.187299999999993</c:v>
                </c:pt>
                <c:pt idx="402">
                  <c:v>-24.849800000000016</c:v>
                </c:pt>
                <c:pt idx="403">
                  <c:v>-23.551400000000001</c:v>
                </c:pt>
                <c:pt idx="404">
                  <c:v>-22.324900000000014</c:v>
                </c:pt>
                <c:pt idx="405">
                  <c:v>-21.183100000000024</c:v>
                </c:pt>
                <c:pt idx="406">
                  <c:v>-20.137699999999995</c:v>
                </c:pt>
                <c:pt idx="407">
                  <c:v>-19.132299999999987</c:v>
                </c:pt>
                <c:pt idx="408">
                  <c:v>-18.172300000000007</c:v>
                </c:pt>
                <c:pt idx="409">
                  <c:v>-17.259699999999953</c:v>
                </c:pt>
                <c:pt idx="410">
                  <c:v>-16.404100000000028</c:v>
                </c:pt>
                <c:pt idx="411">
                  <c:v>-15.609399999999994</c:v>
                </c:pt>
                <c:pt idx="412">
                  <c:v>-14.864899999999977</c:v>
                </c:pt>
                <c:pt idx="413">
                  <c:v>-14.16040000000001</c:v>
                </c:pt>
                <c:pt idx="414">
                  <c:v>-13.490399999999994</c:v>
                </c:pt>
                <c:pt idx="415">
                  <c:v>-12.851599999999991</c:v>
                </c:pt>
                <c:pt idx="416">
                  <c:v>-12.254900000000021</c:v>
                </c:pt>
                <c:pt idx="417">
                  <c:v>-11.677600000000012</c:v>
                </c:pt>
                <c:pt idx="418">
                  <c:v>-11.122700000000009</c:v>
                </c:pt>
                <c:pt idx="419">
                  <c:v>-10.590800000000002</c:v>
                </c:pt>
                <c:pt idx="420">
                  <c:v>-10.081699999999984</c:v>
                </c:pt>
                <c:pt idx="421">
                  <c:v>-9.5971999999999866</c:v>
                </c:pt>
                <c:pt idx="422">
                  <c:v>-9.1361999999999739</c:v>
                </c:pt>
                <c:pt idx="423">
                  <c:v>-8.6976999999999975</c:v>
                </c:pt>
                <c:pt idx="424">
                  <c:v>-8.2802000000000078</c:v>
                </c:pt>
                <c:pt idx="425">
                  <c:v>-7.8827999999999747</c:v>
                </c:pt>
                <c:pt idx="426">
                  <c:v>-7.5126999999999953</c:v>
                </c:pt>
                <c:pt idx="427">
                  <c:v>-7.1550000000000011</c:v>
                </c:pt>
                <c:pt idx="428">
                  <c:v>-6.8118999999999943</c:v>
                </c:pt>
                <c:pt idx="429">
                  <c:v>-6.4840000000000089</c:v>
                </c:pt>
                <c:pt idx="430">
                  <c:v>-6.1715000000000089</c:v>
                </c:pt>
                <c:pt idx="431">
                  <c:v>-5.8736999999999995</c:v>
                </c:pt>
                <c:pt idx="432">
                  <c:v>-5.59020000000001</c:v>
                </c:pt>
                <c:pt idx="433">
                  <c:v>-5.3203000000000031</c:v>
                </c:pt>
                <c:pt idx="434">
                  <c:v>-5.0634799999999984</c:v>
                </c:pt>
                <c:pt idx="435">
                  <c:v>-4.8196399999999926</c:v>
                </c:pt>
                <c:pt idx="436">
                  <c:v>-4.5966200000000015</c:v>
                </c:pt>
                <c:pt idx="437">
                  <c:v>-4.3814699999999931</c:v>
                </c:pt>
                <c:pt idx="438">
                  <c:v>-4.1751999999999896</c:v>
                </c:pt>
                <c:pt idx="439">
                  <c:v>-3.9781199999999899</c:v>
                </c:pt>
                <c:pt idx="440">
                  <c:v>-3.7900999999999954</c:v>
                </c:pt>
                <c:pt idx="441">
                  <c:v>-3.6108800000000087</c:v>
                </c:pt>
                <c:pt idx="442">
                  <c:v>-3.440100000000001</c:v>
                </c:pt>
                <c:pt idx="443">
                  <c:v>-3.277470000000001</c:v>
                </c:pt>
                <c:pt idx="444">
                  <c:v>-3.1224699999999999</c:v>
                </c:pt>
                <c:pt idx="445">
                  <c:v>-2.9748500000000035</c:v>
                </c:pt>
                <c:pt idx="446">
                  <c:v>-2.8372499999999974</c:v>
                </c:pt>
                <c:pt idx="447">
                  <c:v>-2.7042500000000018</c:v>
                </c:pt>
                <c:pt idx="448">
                  <c:v>-2.5766300000000015</c:v>
                </c:pt>
                <c:pt idx="449">
                  <c:v>-2.3845799999999997</c:v>
                </c:pt>
                <c:pt idx="450">
                  <c:v>-2.158139999999996</c:v>
                </c:pt>
                <c:pt idx="451">
                  <c:v>-1.9825700000000026</c:v>
                </c:pt>
                <c:pt idx="452">
                  <c:v>-1.8032800000000009</c:v>
                </c:pt>
                <c:pt idx="453">
                  <c:v>-1.6239899999999992</c:v>
                </c:pt>
                <c:pt idx="454">
                  <c:v>-1.4686599999999999</c:v>
                </c:pt>
                <c:pt idx="455">
                  <c:v>-1.3344099999999983</c:v>
                </c:pt>
                <c:pt idx="456">
                  <c:v>-1.2179599999999979</c:v>
                </c:pt>
                <c:pt idx="457">
                  <c:v>-1.1015299999999968</c:v>
                </c:pt>
                <c:pt idx="458">
                  <c:v>-1.0088500000000025</c:v>
                </c:pt>
                <c:pt idx="459">
                  <c:v>-0.92853000000000208</c:v>
                </c:pt>
                <c:pt idx="460">
                  <c:v>-0.84826999999999941</c:v>
                </c:pt>
                <c:pt idx="461">
                  <c:v>-0.78453999999999979</c:v>
                </c:pt>
                <c:pt idx="462">
                  <c:v>-0.72780999999999807</c:v>
                </c:pt>
                <c:pt idx="463">
                  <c:v>-0.67706000000000088</c:v>
                </c:pt>
                <c:pt idx="464">
                  <c:v>-0.62631999999999977</c:v>
                </c:pt>
                <c:pt idx="465">
                  <c:v>-0.58419999999999916</c:v>
                </c:pt>
                <c:pt idx="466">
                  <c:v>-0.54629999999999868</c:v>
                </c:pt>
                <c:pt idx="467">
                  <c:v>-0.51200000000000045</c:v>
                </c:pt>
                <c:pt idx="468">
                  <c:v>-0.47768999999999906</c:v>
                </c:pt>
                <c:pt idx="469">
                  <c:v>-0.44846000000000075</c:v>
                </c:pt>
                <c:pt idx="470">
                  <c:v>-0.4220000000000006</c:v>
                </c:pt>
                <c:pt idx="471">
                  <c:v>-0.39777000000000129</c:v>
                </c:pt>
                <c:pt idx="472">
                  <c:v>-0.37349999999999994</c:v>
                </c:pt>
                <c:pt idx="473">
                  <c:v>-0.35244999999999749</c:v>
                </c:pt>
                <c:pt idx="474">
                  <c:v>-0.33322000000000074</c:v>
                </c:pt>
                <c:pt idx="475">
                  <c:v>-0.31400000000000006</c:v>
                </c:pt>
                <c:pt idx="476">
                  <c:v>-0.29736000000000118</c:v>
                </c:pt>
                <c:pt idx="477">
                  <c:v>-0.28194999999999837</c:v>
                </c:pt>
                <c:pt idx="478">
                  <c:v>-0.26766999999999896</c:v>
                </c:pt>
                <c:pt idx="479">
                  <c:v>-0.25338999999999956</c:v>
                </c:pt>
                <c:pt idx="480">
                  <c:v>-0.24075000000000202</c:v>
                </c:pt>
                <c:pt idx="481">
                  <c:v>-0.22902999999999807</c:v>
                </c:pt>
                <c:pt idx="482">
                  <c:v>-0.21810999999999936</c:v>
                </c:pt>
                <c:pt idx="483">
                  <c:v>-0.20714999999999861</c:v>
                </c:pt>
                <c:pt idx="484">
                  <c:v>-0.19738999999999862</c:v>
                </c:pt>
                <c:pt idx="485">
                  <c:v>-0.18830000000000169</c:v>
                </c:pt>
                <c:pt idx="486">
                  <c:v>-0.17975000000000207</c:v>
                </c:pt>
                <c:pt idx="487">
                  <c:v>-0.17122999999999777</c:v>
                </c:pt>
                <c:pt idx="488">
                  <c:v>-0.16350999999999871</c:v>
                </c:pt>
                <c:pt idx="489">
                  <c:v>-0.15631000000000128</c:v>
                </c:pt>
                <c:pt idx="490">
                  <c:v>-0.1491100000000003</c:v>
                </c:pt>
                <c:pt idx="491">
                  <c:v>-0.14267000000000252</c:v>
                </c:pt>
                <c:pt idx="492">
                  <c:v>-0.13656999999999897</c:v>
                </c:pt>
                <c:pt idx="493">
                  <c:v>-0.13082999999999956</c:v>
                </c:pt>
                <c:pt idx="494">
                  <c:v>-0.12509000000000015</c:v>
                </c:pt>
                <c:pt idx="495">
                  <c:v>-0.11986999999999881</c:v>
                </c:pt>
                <c:pt idx="496">
                  <c:v>-0.11492999999999753</c:v>
                </c:pt>
                <c:pt idx="497">
                  <c:v>-0.11026000000000025</c:v>
                </c:pt>
                <c:pt idx="498">
                  <c:v>-0.10558999999999941</c:v>
                </c:pt>
                <c:pt idx="499">
                  <c:v>-0.10132000000000119</c:v>
                </c:pt>
                <c:pt idx="500">
                  <c:v>-9.7260000000002123E-2</c:v>
                </c:pt>
                <c:pt idx="501">
                  <c:v>-9.3449999999997146E-2</c:v>
                </c:pt>
                <c:pt idx="502">
                  <c:v>-8.9629999999999654E-2</c:v>
                </c:pt>
                <c:pt idx="503">
                  <c:v>-8.6120000000001085E-2</c:v>
                </c:pt>
                <c:pt idx="504">
                  <c:v>-8.2790000000002806E-2</c:v>
                </c:pt>
                <c:pt idx="505">
                  <c:v>-7.9439999999998179E-2</c:v>
                </c:pt>
                <c:pt idx="506">
                  <c:v>-7.6380000000000337E-2</c:v>
                </c:pt>
                <c:pt idx="507">
                  <c:v>-7.347999999999999E-2</c:v>
                </c:pt>
                <c:pt idx="508">
                  <c:v>-7.0709999999998274E-2</c:v>
                </c:pt>
                <c:pt idx="509">
                  <c:v>-6.7960000000002907E-2</c:v>
                </c:pt>
              </c:numCache>
            </c:numRef>
          </c:yVal>
          <c:smooth val="1"/>
        </c:ser>
        <c:ser>
          <c:idx val="0"/>
          <c:order val="1"/>
          <c:tx>
            <c:v>Delta T 100 Cps 850 C 10s</c:v>
          </c:tx>
          <c:spPr>
            <a:ln w="19050" cap="rnd">
              <a:solidFill>
                <a:schemeClr val="accent1"/>
              </a:solidFill>
              <a:round/>
            </a:ln>
            <a:effectLst/>
          </c:spPr>
          <c:marker>
            <c:symbol val="none"/>
          </c:marker>
          <c:xVal>
            <c:numRef>
              <c:f>'Helium w ELTA Results'!$W$6:$W$512</c:f>
              <c:numCache>
                <c:formatCode>General</c:formatCode>
                <c:ptCount val="507"/>
                <c:pt idx="0">
                  <c:v>0</c:v>
                </c:pt>
                <c:pt idx="1">
                  <c:v>5.6713430000000002E-2</c:v>
                </c:pt>
                <c:pt idx="2">
                  <c:v>0.1134269</c:v>
                </c:pt>
                <c:pt idx="3">
                  <c:v>0.17014029999999999</c:v>
                </c:pt>
                <c:pt idx="4">
                  <c:v>0.22685369999999999</c:v>
                </c:pt>
                <c:pt idx="5">
                  <c:v>0.28356710000000002</c:v>
                </c:pt>
                <c:pt idx="6">
                  <c:v>0.34028059999999999</c:v>
                </c:pt>
                <c:pt idx="7">
                  <c:v>0.39699400000000001</c:v>
                </c:pt>
                <c:pt idx="8">
                  <c:v>0.45370739999999998</c:v>
                </c:pt>
                <c:pt idx="9">
                  <c:v>0.51042080000000001</c:v>
                </c:pt>
                <c:pt idx="10">
                  <c:v>0.56713429999999998</c:v>
                </c:pt>
                <c:pt idx="11">
                  <c:v>0.62384770000000001</c:v>
                </c:pt>
                <c:pt idx="12">
                  <c:v>0.68056110000000003</c:v>
                </c:pt>
                <c:pt idx="13">
                  <c:v>0.73727450000000005</c:v>
                </c:pt>
                <c:pt idx="14">
                  <c:v>0.79398800000000003</c:v>
                </c:pt>
                <c:pt idx="15">
                  <c:v>0.85070140000000005</c:v>
                </c:pt>
                <c:pt idx="16">
                  <c:v>0.90741479999999997</c:v>
                </c:pt>
                <c:pt idx="17">
                  <c:v>0.96412830000000005</c:v>
                </c:pt>
                <c:pt idx="18">
                  <c:v>1.020842</c:v>
                </c:pt>
                <c:pt idx="19">
                  <c:v>1.077555</c:v>
                </c:pt>
                <c:pt idx="20">
                  <c:v>1.134269</c:v>
                </c:pt>
                <c:pt idx="21">
                  <c:v>1.190982</c:v>
                </c:pt>
                <c:pt idx="22">
                  <c:v>1.247695</c:v>
                </c:pt>
                <c:pt idx="23">
                  <c:v>1.3044089999999999</c:v>
                </c:pt>
                <c:pt idx="24">
                  <c:v>1.3611219999999999</c:v>
                </c:pt>
                <c:pt idx="25">
                  <c:v>1.4178360000000001</c:v>
                </c:pt>
                <c:pt idx="26">
                  <c:v>1.4745490000000001</c:v>
                </c:pt>
                <c:pt idx="27">
                  <c:v>1.531263</c:v>
                </c:pt>
                <c:pt idx="28">
                  <c:v>1.5879760000000001</c:v>
                </c:pt>
                <c:pt idx="29">
                  <c:v>1.6446890000000001</c:v>
                </c:pt>
                <c:pt idx="30">
                  <c:v>1.701403</c:v>
                </c:pt>
                <c:pt idx="31">
                  <c:v>1.758116</c:v>
                </c:pt>
                <c:pt idx="32">
                  <c:v>1.8148299999999999</c:v>
                </c:pt>
                <c:pt idx="33">
                  <c:v>1.871543</c:v>
                </c:pt>
                <c:pt idx="34">
                  <c:v>1.9282570000000001</c:v>
                </c:pt>
                <c:pt idx="35">
                  <c:v>1.9849699999999999</c:v>
                </c:pt>
                <c:pt idx="36">
                  <c:v>2.0416829999999999</c:v>
                </c:pt>
                <c:pt idx="37">
                  <c:v>2.0983969999999998</c:v>
                </c:pt>
                <c:pt idx="38">
                  <c:v>2.1551100000000001</c:v>
                </c:pt>
                <c:pt idx="39">
                  <c:v>2.211824</c:v>
                </c:pt>
                <c:pt idx="40">
                  <c:v>2.2685369999999998</c:v>
                </c:pt>
                <c:pt idx="41">
                  <c:v>2.3252510000000002</c:v>
                </c:pt>
                <c:pt idx="42">
                  <c:v>2.381964</c:v>
                </c:pt>
                <c:pt idx="43">
                  <c:v>2.4386770000000002</c:v>
                </c:pt>
                <c:pt idx="44">
                  <c:v>2.4953910000000001</c:v>
                </c:pt>
                <c:pt idx="45">
                  <c:v>2.5521039999999999</c:v>
                </c:pt>
                <c:pt idx="46">
                  <c:v>2.6088179999999999</c:v>
                </c:pt>
                <c:pt idx="47">
                  <c:v>2.6655310000000001</c:v>
                </c:pt>
                <c:pt idx="48">
                  <c:v>2.7222439999999999</c:v>
                </c:pt>
                <c:pt idx="49">
                  <c:v>2.7789579999999998</c:v>
                </c:pt>
                <c:pt idx="50">
                  <c:v>2.8356710000000001</c:v>
                </c:pt>
                <c:pt idx="51">
                  <c:v>2.892385</c:v>
                </c:pt>
                <c:pt idx="52">
                  <c:v>2.9490980000000002</c:v>
                </c:pt>
                <c:pt idx="53">
                  <c:v>3.0058120000000002</c:v>
                </c:pt>
                <c:pt idx="54">
                  <c:v>3.0625249999999999</c:v>
                </c:pt>
                <c:pt idx="55">
                  <c:v>3.1192380000000002</c:v>
                </c:pt>
                <c:pt idx="56">
                  <c:v>3.1759520000000001</c:v>
                </c:pt>
                <c:pt idx="57">
                  <c:v>3.2326649999999999</c:v>
                </c:pt>
                <c:pt idx="58">
                  <c:v>3.2893789999999998</c:v>
                </c:pt>
                <c:pt idx="59">
                  <c:v>3.3460920000000001</c:v>
                </c:pt>
                <c:pt idx="60">
                  <c:v>3.402806</c:v>
                </c:pt>
                <c:pt idx="61">
                  <c:v>3.4595189999999998</c:v>
                </c:pt>
                <c:pt idx="62">
                  <c:v>3.516232</c:v>
                </c:pt>
                <c:pt idx="63">
                  <c:v>3.572946</c:v>
                </c:pt>
                <c:pt idx="64">
                  <c:v>3.6296590000000002</c:v>
                </c:pt>
                <c:pt idx="65">
                  <c:v>3.6863730000000001</c:v>
                </c:pt>
                <c:pt idx="66">
                  <c:v>3.7430859999999999</c:v>
                </c:pt>
                <c:pt idx="67">
                  <c:v>3.7997999999999998</c:v>
                </c:pt>
                <c:pt idx="68">
                  <c:v>3.8565130000000001</c:v>
                </c:pt>
                <c:pt idx="69">
                  <c:v>3.9132259999999999</c:v>
                </c:pt>
                <c:pt idx="70">
                  <c:v>3.9699399999999998</c:v>
                </c:pt>
                <c:pt idx="71">
                  <c:v>4</c:v>
                </c:pt>
                <c:pt idx="72">
                  <c:v>4.0266529999999996</c:v>
                </c:pt>
                <c:pt idx="73">
                  <c:v>4.083367</c:v>
                </c:pt>
                <c:pt idx="74">
                  <c:v>4.1400800000000002</c:v>
                </c:pt>
                <c:pt idx="75">
                  <c:v>4.1967939999999997</c:v>
                </c:pt>
                <c:pt idx="76">
                  <c:v>4.2535069999999999</c:v>
                </c:pt>
                <c:pt idx="77">
                  <c:v>4.3102200000000002</c:v>
                </c:pt>
                <c:pt idx="78">
                  <c:v>4.3669339999999996</c:v>
                </c:pt>
                <c:pt idx="79">
                  <c:v>4.4236469999999999</c:v>
                </c:pt>
                <c:pt idx="80">
                  <c:v>4.4803610000000003</c:v>
                </c:pt>
                <c:pt idx="81">
                  <c:v>4.5370739999999996</c:v>
                </c:pt>
                <c:pt idx="82">
                  <c:v>4.593788</c:v>
                </c:pt>
                <c:pt idx="83">
                  <c:v>4.6505010000000002</c:v>
                </c:pt>
                <c:pt idx="84">
                  <c:v>4.7072139999999996</c:v>
                </c:pt>
                <c:pt idx="85">
                  <c:v>4.7639279999999999</c:v>
                </c:pt>
                <c:pt idx="86">
                  <c:v>4.8206410000000002</c:v>
                </c:pt>
                <c:pt idx="87">
                  <c:v>4.8773549999999997</c:v>
                </c:pt>
                <c:pt idx="88">
                  <c:v>4.9340679999999999</c:v>
                </c:pt>
                <c:pt idx="89">
                  <c:v>4.9907820000000003</c:v>
                </c:pt>
                <c:pt idx="90">
                  <c:v>5.0474949999999996</c:v>
                </c:pt>
                <c:pt idx="91">
                  <c:v>5.1042079999999999</c:v>
                </c:pt>
                <c:pt idx="92">
                  <c:v>5.1609220000000002</c:v>
                </c:pt>
                <c:pt idx="93">
                  <c:v>5.2176349999999996</c:v>
                </c:pt>
                <c:pt idx="94">
                  <c:v>5.274349</c:v>
                </c:pt>
                <c:pt idx="95">
                  <c:v>5.3310620000000002</c:v>
                </c:pt>
                <c:pt idx="96">
                  <c:v>5.3877759999999997</c:v>
                </c:pt>
                <c:pt idx="97">
                  <c:v>5.4444889999999999</c:v>
                </c:pt>
                <c:pt idx="98">
                  <c:v>5.5012020000000001</c:v>
                </c:pt>
                <c:pt idx="99">
                  <c:v>5.5579159999999996</c:v>
                </c:pt>
                <c:pt idx="100">
                  <c:v>5.6146289999999999</c:v>
                </c:pt>
                <c:pt idx="101">
                  <c:v>5.6713430000000002</c:v>
                </c:pt>
                <c:pt idx="102">
                  <c:v>5.7280559999999996</c:v>
                </c:pt>
                <c:pt idx="103">
                  <c:v>5.78477</c:v>
                </c:pt>
                <c:pt idx="104">
                  <c:v>5.8414830000000002</c:v>
                </c:pt>
                <c:pt idx="105">
                  <c:v>5.8981960000000004</c:v>
                </c:pt>
                <c:pt idx="106">
                  <c:v>5.9549099999999999</c:v>
                </c:pt>
                <c:pt idx="107">
                  <c:v>6</c:v>
                </c:pt>
                <c:pt idx="108">
                  <c:v>6.0116230000000002</c:v>
                </c:pt>
                <c:pt idx="109">
                  <c:v>6.0683369999999996</c:v>
                </c:pt>
                <c:pt idx="110">
                  <c:v>6.1250499999999999</c:v>
                </c:pt>
                <c:pt idx="111">
                  <c:v>6.1817640000000003</c:v>
                </c:pt>
                <c:pt idx="112">
                  <c:v>6.2384769999999996</c:v>
                </c:pt>
                <c:pt idx="113">
                  <c:v>6.2951899999999998</c:v>
                </c:pt>
                <c:pt idx="114">
                  <c:v>6.3519040000000002</c:v>
                </c:pt>
                <c:pt idx="115">
                  <c:v>6.4086169999999996</c:v>
                </c:pt>
                <c:pt idx="116">
                  <c:v>6.4653309999999999</c:v>
                </c:pt>
                <c:pt idx="117">
                  <c:v>6.5220440000000002</c:v>
                </c:pt>
                <c:pt idx="118">
                  <c:v>6.5787579999999997</c:v>
                </c:pt>
                <c:pt idx="119">
                  <c:v>6.6354709999999999</c:v>
                </c:pt>
                <c:pt idx="120">
                  <c:v>6.6921840000000001</c:v>
                </c:pt>
                <c:pt idx="121">
                  <c:v>6.7488979999999996</c:v>
                </c:pt>
                <c:pt idx="122">
                  <c:v>6.8056109999999999</c:v>
                </c:pt>
                <c:pt idx="123">
                  <c:v>6.8623250000000002</c:v>
                </c:pt>
                <c:pt idx="124">
                  <c:v>6.9190379999999996</c:v>
                </c:pt>
                <c:pt idx="125">
                  <c:v>6.975752</c:v>
                </c:pt>
                <c:pt idx="126">
                  <c:v>7</c:v>
                </c:pt>
                <c:pt idx="127">
                  <c:v>7.0324650000000002</c:v>
                </c:pt>
                <c:pt idx="128">
                  <c:v>7.0891780000000004</c:v>
                </c:pt>
                <c:pt idx="129">
                  <c:v>7.1458919999999999</c:v>
                </c:pt>
                <c:pt idx="130">
                  <c:v>7.2026050000000001</c:v>
                </c:pt>
                <c:pt idx="131">
                  <c:v>7.2593189999999996</c:v>
                </c:pt>
                <c:pt idx="132">
                  <c:v>7.3160319999999999</c:v>
                </c:pt>
                <c:pt idx="133">
                  <c:v>7.3727450000000001</c:v>
                </c:pt>
                <c:pt idx="134">
                  <c:v>7.4294589999999996</c:v>
                </c:pt>
                <c:pt idx="135">
                  <c:v>7.4861719999999998</c:v>
                </c:pt>
                <c:pt idx="136">
                  <c:v>7.5</c:v>
                </c:pt>
                <c:pt idx="137">
                  <c:v>7.5428860000000002</c:v>
                </c:pt>
                <c:pt idx="138">
                  <c:v>7.5995990000000004</c:v>
                </c:pt>
                <c:pt idx="139">
                  <c:v>7.6563129999999999</c:v>
                </c:pt>
                <c:pt idx="140">
                  <c:v>7.7130260000000002</c:v>
                </c:pt>
                <c:pt idx="141">
                  <c:v>7.7697390000000004</c:v>
                </c:pt>
                <c:pt idx="142">
                  <c:v>7.8264529999999999</c:v>
                </c:pt>
                <c:pt idx="143">
                  <c:v>7.8831660000000001</c:v>
                </c:pt>
                <c:pt idx="144">
                  <c:v>7.9398799999999996</c:v>
                </c:pt>
                <c:pt idx="145">
                  <c:v>7.9965929999999998</c:v>
                </c:pt>
                <c:pt idx="146">
                  <c:v>8.0533070000000002</c:v>
                </c:pt>
                <c:pt idx="147">
                  <c:v>8.1100200000000005</c:v>
                </c:pt>
                <c:pt idx="148">
                  <c:v>8.1667330000000007</c:v>
                </c:pt>
                <c:pt idx="149">
                  <c:v>8.2234470000000002</c:v>
                </c:pt>
                <c:pt idx="150">
                  <c:v>8.2801600000000004</c:v>
                </c:pt>
                <c:pt idx="151">
                  <c:v>8.3000000000000007</c:v>
                </c:pt>
                <c:pt idx="152">
                  <c:v>8.3368739999999999</c:v>
                </c:pt>
                <c:pt idx="153">
                  <c:v>8.3935870000000001</c:v>
                </c:pt>
                <c:pt idx="154">
                  <c:v>8.4503009999999996</c:v>
                </c:pt>
                <c:pt idx="155">
                  <c:v>8.5070139999999999</c:v>
                </c:pt>
                <c:pt idx="156">
                  <c:v>8.5637270000000001</c:v>
                </c:pt>
                <c:pt idx="157">
                  <c:v>8.6204409999999996</c:v>
                </c:pt>
                <c:pt idx="158">
                  <c:v>8.6771539999999998</c:v>
                </c:pt>
                <c:pt idx="159">
                  <c:v>8.7338679999999993</c:v>
                </c:pt>
                <c:pt idx="160">
                  <c:v>8.7905809999999995</c:v>
                </c:pt>
                <c:pt idx="161">
                  <c:v>8.8472950000000008</c:v>
                </c:pt>
                <c:pt idx="162">
                  <c:v>8.9040079999999993</c:v>
                </c:pt>
                <c:pt idx="163">
                  <c:v>8.9607209999999995</c:v>
                </c:pt>
                <c:pt idx="164">
                  <c:v>9.0174350000000008</c:v>
                </c:pt>
                <c:pt idx="165">
                  <c:v>9.0741479999999992</c:v>
                </c:pt>
                <c:pt idx="166">
                  <c:v>9.1308620000000005</c:v>
                </c:pt>
                <c:pt idx="167">
                  <c:v>9.1875750000000007</c:v>
                </c:pt>
                <c:pt idx="168">
                  <c:v>9.2442890000000002</c:v>
                </c:pt>
                <c:pt idx="169">
                  <c:v>9.3010020000000004</c:v>
                </c:pt>
                <c:pt idx="170">
                  <c:v>9.3577150000000007</c:v>
                </c:pt>
                <c:pt idx="171">
                  <c:v>9.4144290000000002</c:v>
                </c:pt>
                <c:pt idx="172">
                  <c:v>9.4711420000000004</c:v>
                </c:pt>
                <c:pt idx="173">
                  <c:v>9.5278559999999999</c:v>
                </c:pt>
                <c:pt idx="174">
                  <c:v>9.5845690000000001</c:v>
                </c:pt>
                <c:pt idx="175">
                  <c:v>9.6412829999999996</c:v>
                </c:pt>
                <c:pt idx="176">
                  <c:v>9.6979959999999998</c:v>
                </c:pt>
                <c:pt idx="177">
                  <c:v>9.7547090000000001</c:v>
                </c:pt>
                <c:pt idx="178">
                  <c:v>9.8114229999999996</c:v>
                </c:pt>
                <c:pt idx="179">
                  <c:v>9.8681359999999998</c:v>
                </c:pt>
                <c:pt idx="180">
                  <c:v>9.9248499999999993</c:v>
                </c:pt>
                <c:pt idx="181">
                  <c:v>9.9815629999999995</c:v>
                </c:pt>
                <c:pt idx="182">
                  <c:v>10.03828</c:v>
                </c:pt>
                <c:pt idx="183">
                  <c:v>10.094989999999999</c:v>
                </c:pt>
                <c:pt idx="184">
                  <c:v>10.1517</c:v>
                </c:pt>
                <c:pt idx="185">
                  <c:v>10.20842</c:v>
                </c:pt>
                <c:pt idx="186">
                  <c:v>10.265129999999999</c:v>
                </c:pt>
                <c:pt idx="187">
                  <c:v>10.32184</c:v>
                </c:pt>
                <c:pt idx="188">
                  <c:v>10.37856</c:v>
                </c:pt>
                <c:pt idx="189">
                  <c:v>10.435269999999999</c:v>
                </c:pt>
                <c:pt idx="190">
                  <c:v>10.49198</c:v>
                </c:pt>
                <c:pt idx="191">
                  <c:v>10.5487</c:v>
                </c:pt>
                <c:pt idx="192">
                  <c:v>10.605409999999999</c:v>
                </c:pt>
                <c:pt idx="193">
                  <c:v>10.66212</c:v>
                </c:pt>
                <c:pt idx="194">
                  <c:v>10.71884</c:v>
                </c:pt>
                <c:pt idx="195">
                  <c:v>10.775550000000001</c:v>
                </c:pt>
                <c:pt idx="196">
                  <c:v>10.83226</c:v>
                </c:pt>
                <c:pt idx="197">
                  <c:v>10.88898</c:v>
                </c:pt>
                <c:pt idx="198">
                  <c:v>10.945690000000001</c:v>
                </c:pt>
                <c:pt idx="199">
                  <c:v>11.0024</c:v>
                </c:pt>
                <c:pt idx="200">
                  <c:v>11.05912</c:v>
                </c:pt>
                <c:pt idx="201">
                  <c:v>11.115830000000001</c:v>
                </c:pt>
                <c:pt idx="202">
                  <c:v>11.172549999999999</c:v>
                </c:pt>
                <c:pt idx="203">
                  <c:v>11.22926</c:v>
                </c:pt>
                <c:pt idx="204">
                  <c:v>11.285970000000001</c:v>
                </c:pt>
                <c:pt idx="205">
                  <c:v>11.342689999999999</c:v>
                </c:pt>
                <c:pt idx="206">
                  <c:v>11.3994</c:v>
                </c:pt>
                <c:pt idx="207">
                  <c:v>11.456110000000001</c:v>
                </c:pt>
                <c:pt idx="208">
                  <c:v>11.512829999999999</c:v>
                </c:pt>
                <c:pt idx="209">
                  <c:v>11.56954</c:v>
                </c:pt>
                <c:pt idx="210">
                  <c:v>11.626250000000001</c:v>
                </c:pt>
                <c:pt idx="211">
                  <c:v>11.682969999999999</c:v>
                </c:pt>
                <c:pt idx="212">
                  <c:v>11.73968</c:v>
                </c:pt>
                <c:pt idx="213">
                  <c:v>11.796390000000001</c:v>
                </c:pt>
                <c:pt idx="214">
                  <c:v>11.853109999999999</c:v>
                </c:pt>
                <c:pt idx="215">
                  <c:v>11.90982</c:v>
                </c:pt>
                <c:pt idx="216">
                  <c:v>11.966530000000001</c:v>
                </c:pt>
                <c:pt idx="217">
                  <c:v>12.023250000000001</c:v>
                </c:pt>
                <c:pt idx="218">
                  <c:v>12.07996</c:v>
                </c:pt>
                <c:pt idx="219">
                  <c:v>12.136670000000001</c:v>
                </c:pt>
                <c:pt idx="220">
                  <c:v>12.193390000000001</c:v>
                </c:pt>
                <c:pt idx="221">
                  <c:v>12.2501</c:v>
                </c:pt>
                <c:pt idx="222">
                  <c:v>12.3</c:v>
                </c:pt>
                <c:pt idx="223">
                  <c:v>12.30681</c:v>
                </c:pt>
                <c:pt idx="224">
                  <c:v>12.363530000000001</c:v>
                </c:pt>
                <c:pt idx="225">
                  <c:v>12.42024</c:v>
                </c:pt>
                <c:pt idx="226">
                  <c:v>12.47695</c:v>
                </c:pt>
                <c:pt idx="227">
                  <c:v>12.533670000000001</c:v>
                </c:pt>
                <c:pt idx="228">
                  <c:v>12.59038</c:v>
                </c:pt>
                <c:pt idx="229">
                  <c:v>12.64709</c:v>
                </c:pt>
                <c:pt idx="230">
                  <c:v>12.703810000000001</c:v>
                </c:pt>
                <c:pt idx="231">
                  <c:v>12.76052</c:v>
                </c:pt>
                <c:pt idx="232">
                  <c:v>12.81723</c:v>
                </c:pt>
                <c:pt idx="233">
                  <c:v>12.873950000000001</c:v>
                </c:pt>
                <c:pt idx="234">
                  <c:v>12.93066</c:v>
                </c:pt>
                <c:pt idx="235">
                  <c:v>12.98737</c:v>
                </c:pt>
                <c:pt idx="236">
                  <c:v>13.044090000000001</c:v>
                </c:pt>
                <c:pt idx="237">
                  <c:v>13.1008</c:v>
                </c:pt>
                <c:pt idx="238">
                  <c:v>13.15752</c:v>
                </c:pt>
                <c:pt idx="239">
                  <c:v>13.214230000000001</c:v>
                </c:pt>
                <c:pt idx="240">
                  <c:v>13.27094</c:v>
                </c:pt>
                <c:pt idx="241">
                  <c:v>13.32766</c:v>
                </c:pt>
                <c:pt idx="242">
                  <c:v>13.384370000000001</c:v>
                </c:pt>
                <c:pt idx="243">
                  <c:v>13.441079999999999</c:v>
                </c:pt>
                <c:pt idx="244">
                  <c:v>13.4978</c:v>
                </c:pt>
                <c:pt idx="245">
                  <c:v>13.554510000000001</c:v>
                </c:pt>
                <c:pt idx="246">
                  <c:v>13.611219999999999</c:v>
                </c:pt>
                <c:pt idx="247">
                  <c:v>13.66794</c:v>
                </c:pt>
                <c:pt idx="248">
                  <c:v>13.72465</c:v>
                </c:pt>
                <c:pt idx="249">
                  <c:v>13.781359999999999</c:v>
                </c:pt>
                <c:pt idx="250">
                  <c:v>13.83808</c:v>
                </c:pt>
                <c:pt idx="251">
                  <c:v>13.89479</c:v>
                </c:pt>
                <c:pt idx="252">
                  <c:v>13.951499999999999</c:v>
                </c:pt>
                <c:pt idx="253">
                  <c:v>14.00822</c:v>
                </c:pt>
                <c:pt idx="254">
                  <c:v>14.06493</c:v>
                </c:pt>
                <c:pt idx="255">
                  <c:v>14.121639999999999</c:v>
                </c:pt>
                <c:pt idx="256">
                  <c:v>14.17836</c:v>
                </c:pt>
                <c:pt idx="257">
                  <c:v>14.23507</c:v>
                </c:pt>
                <c:pt idx="258">
                  <c:v>14.291779999999999</c:v>
                </c:pt>
                <c:pt idx="259">
                  <c:v>14.3485</c:v>
                </c:pt>
                <c:pt idx="260">
                  <c:v>14.40521</c:v>
                </c:pt>
                <c:pt idx="261">
                  <c:v>14.461919999999999</c:v>
                </c:pt>
                <c:pt idx="262">
                  <c:v>14.51864</c:v>
                </c:pt>
                <c:pt idx="263">
                  <c:v>14.57535</c:v>
                </c:pt>
                <c:pt idx="264">
                  <c:v>14.632059999999999</c:v>
                </c:pt>
                <c:pt idx="265">
                  <c:v>14.68878</c:v>
                </c:pt>
                <c:pt idx="266">
                  <c:v>14.74549</c:v>
                </c:pt>
                <c:pt idx="267">
                  <c:v>14.802199999999999</c:v>
                </c:pt>
                <c:pt idx="268">
                  <c:v>14.858919999999999</c:v>
                </c:pt>
                <c:pt idx="269">
                  <c:v>14.91563</c:v>
                </c:pt>
                <c:pt idx="270">
                  <c:v>14.972340000000001</c:v>
                </c:pt>
                <c:pt idx="271">
                  <c:v>15.029059999999999</c:v>
                </c:pt>
                <c:pt idx="272">
                  <c:v>15.08577</c:v>
                </c:pt>
                <c:pt idx="273">
                  <c:v>15.142480000000001</c:v>
                </c:pt>
                <c:pt idx="274">
                  <c:v>15.199199999999999</c:v>
                </c:pt>
                <c:pt idx="275">
                  <c:v>15.25591</c:v>
                </c:pt>
                <c:pt idx="276">
                  <c:v>15.31263</c:v>
                </c:pt>
                <c:pt idx="277">
                  <c:v>15.369339999999999</c:v>
                </c:pt>
                <c:pt idx="278">
                  <c:v>15.42605</c:v>
                </c:pt>
                <c:pt idx="279">
                  <c:v>15.48277</c:v>
                </c:pt>
                <c:pt idx="280">
                  <c:v>15.539479999999999</c:v>
                </c:pt>
                <c:pt idx="281">
                  <c:v>15.59619</c:v>
                </c:pt>
                <c:pt idx="282">
                  <c:v>15.65291</c:v>
                </c:pt>
                <c:pt idx="283">
                  <c:v>15.709619999999999</c:v>
                </c:pt>
                <c:pt idx="284">
                  <c:v>15.76633</c:v>
                </c:pt>
                <c:pt idx="285">
                  <c:v>15.82305</c:v>
                </c:pt>
                <c:pt idx="286">
                  <c:v>15.879759999999999</c:v>
                </c:pt>
                <c:pt idx="287">
                  <c:v>15.93647</c:v>
                </c:pt>
                <c:pt idx="288">
                  <c:v>15.99319</c:v>
                </c:pt>
                <c:pt idx="289">
                  <c:v>16.049900000000001</c:v>
                </c:pt>
                <c:pt idx="290">
                  <c:v>16.10661</c:v>
                </c:pt>
                <c:pt idx="291">
                  <c:v>16.163329999999998</c:v>
                </c:pt>
                <c:pt idx="292">
                  <c:v>16.220040000000001</c:v>
                </c:pt>
                <c:pt idx="293">
                  <c:v>16.27675</c:v>
                </c:pt>
                <c:pt idx="294">
                  <c:v>16.333469999999998</c:v>
                </c:pt>
                <c:pt idx="295">
                  <c:v>16.390180000000001</c:v>
                </c:pt>
                <c:pt idx="296">
                  <c:v>16.44689</c:v>
                </c:pt>
                <c:pt idx="297">
                  <c:v>16.503609999999998</c:v>
                </c:pt>
                <c:pt idx="298">
                  <c:v>16.560320000000001</c:v>
                </c:pt>
                <c:pt idx="299">
                  <c:v>16.61703</c:v>
                </c:pt>
                <c:pt idx="300">
                  <c:v>16.673749999999998</c:v>
                </c:pt>
                <c:pt idx="301">
                  <c:v>16.730460000000001</c:v>
                </c:pt>
                <c:pt idx="302">
                  <c:v>16.78717</c:v>
                </c:pt>
                <c:pt idx="303">
                  <c:v>16.843889999999998</c:v>
                </c:pt>
                <c:pt idx="304">
                  <c:v>16.900600000000001</c:v>
                </c:pt>
                <c:pt idx="305">
                  <c:v>16.95731</c:v>
                </c:pt>
                <c:pt idx="306">
                  <c:v>17.014030000000002</c:v>
                </c:pt>
                <c:pt idx="307">
                  <c:v>17.070740000000001</c:v>
                </c:pt>
                <c:pt idx="308">
                  <c:v>17.12745</c:v>
                </c:pt>
                <c:pt idx="309">
                  <c:v>17.184170000000002</c:v>
                </c:pt>
                <c:pt idx="310">
                  <c:v>17.240880000000001</c:v>
                </c:pt>
                <c:pt idx="311">
                  <c:v>17.297599999999999</c:v>
                </c:pt>
                <c:pt idx="312">
                  <c:v>17.354310000000002</c:v>
                </c:pt>
                <c:pt idx="313">
                  <c:v>17.411020000000001</c:v>
                </c:pt>
                <c:pt idx="314">
                  <c:v>17.467739999999999</c:v>
                </c:pt>
                <c:pt idx="315">
                  <c:v>17.524450000000002</c:v>
                </c:pt>
                <c:pt idx="316">
                  <c:v>17.581160000000001</c:v>
                </c:pt>
                <c:pt idx="317">
                  <c:v>17.637879999999999</c:v>
                </c:pt>
                <c:pt idx="318">
                  <c:v>17.694590000000002</c:v>
                </c:pt>
                <c:pt idx="319">
                  <c:v>17.751300000000001</c:v>
                </c:pt>
                <c:pt idx="320">
                  <c:v>17.808019999999999</c:v>
                </c:pt>
                <c:pt idx="321">
                  <c:v>17.864730000000002</c:v>
                </c:pt>
                <c:pt idx="322">
                  <c:v>17.92144</c:v>
                </c:pt>
                <c:pt idx="323">
                  <c:v>17.978159999999999</c:v>
                </c:pt>
                <c:pt idx="324">
                  <c:v>18.034870000000002</c:v>
                </c:pt>
                <c:pt idx="325">
                  <c:v>18.09158</c:v>
                </c:pt>
                <c:pt idx="326">
                  <c:v>18.148299999999999</c:v>
                </c:pt>
                <c:pt idx="327">
                  <c:v>18.205010000000001</c:v>
                </c:pt>
                <c:pt idx="328">
                  <c:v>18.26172</c:v>
                </c:pt>
                <c:pt idx="329">
                  <c:v>18.3</c:v>
                </c:pt>
                <c:pt idx="330">
                  <c:v>18.318439999999999</c:v>
                </c:pt>
                <c:pt idx="331">
                  <c:v>18.375150000000001</c:v>
                </c:pt>
                <c:pt idx="332">
                  <c:v>18.43186</c:v>
                </c:pt>
                <c:pt idx="333">
                  <c:v>18.488579999999999</c:v>
                </c:pt>
                <c:pt idx="334">
                  <c:v>18.545290000000001</c:v>
                </c:pt>
                <c:pt idx="335">
                  <c:v>18.602</c:v>
                </c:pt>
                <c:pt idx="336">
                  <c:v>18.658719999999999</c:v>
                </c:pt>
                <c:pt idx="337">
                  <c:v>18.715430000000001</c:v>
                </c:pt>
                <c:pt idx="338">
                  <c:v>18.77214</c:v>
                </c:pt>
                <c:pt idx="339">
                  <c:v>18.828859999999999</c:v>
                </c:pt>
                <c:pt idx="340">
                  <c:v>18.885570000000001</c:v>
                </c:pt>
                <c:pt idx="341">
                  <c:v>18.94228</c:v>
                </c:pt>
                <c:pt idx="342">
                  <c:v>18.998999999999999</c:v>
                </c:pt>
                <c:pt idx="343">
                  <c:v>19.055710000000001</c:v>
                </c:pt>
                <c:pt idx="344">
                  <c:v>19.11242</c:v>
                </c:pt>
                <c:pt idx="345">
                  <c:v>19.169139999999999</c:v>
                </c:pt>
                <c:pt idx="346">
                  <c:v>19.225850000000001</c:v>
                </c:pt>
                <c:pt idx="347">
                  <c:v>19.28257</c:v>
                </c:pt>
                <c:pt idx="348">
                  <c:v>19.339279999999999</c:v>
                </c:pt>
                <c:pt idx="349">
                  <c:v>19.395990000000001</c:v>
                </c:pt>
                <c:pt idx="350">
                  <c:v>19.45271</c:v>
                </c:pt>
                <c:pt idx="351">
                  <c:v>19.509419999999999</c:v>
                </c:pt>
                <c:pt idx="352">
                  <c:v>19.566130000000001</c:v>
                </c:pt>
                <c:pt idx="353">
                  <c:v>19.62285</c:v>
                </c:pt>
                <c:pt idx="354">
                  <c:v>19.679559999999999</c:v>
                </c:pt>
                <c:pt idx="355">
                  <c:v>19.736270000000001</c:v>
                </c:pt>
                <c:pt idx="356">
                  <c:v>19.79299</c:v>
                </c:pt>
                <c:pt idx="357">
                  <c:v>19.849699999999999</c:v>
                </c:pt>
                <c:pt idx="358">
                  <c:v>19.906410000000001</c:v>
                </c:pt>
                <c:pt idx="359">
                  <c:v>19.96313</c:v>
                </c:pt>
                <c:pt idx="360">
                  <c:v>20.019839999999999</c:v>
                </c:pt>
                <c:pt idx="361">
                  <c:v>20.076550000000001</c:v>
                </c:pt>
                <c:pt idx="362">
                  <c:v>20.13327</c:v>
                </c:pt>
                <c:pt idx="363">
                  <c:v>20.189979999999998</c:v>
                </c:pt>
                <c:pt idx="364">
                  <c:v>20.246690000000001</c:v>
                </c:pt>
                <c:pt idx="365">
                  <c:v>20.30341</c:v>
                </c:pt>
                <c:pt idx="366">
                  <c:v>20.360119999999998</c:v>
                </c:pt>
                <c:pt idx="367">
                  <c:v>20.416830000000001</c:v>
                </c:pt>
                <c:pt idx="368">
                  <c:v>20.473549999999999</c:v>
                </c:pt>
                <c:pt idx="369">
                  <c:v>20.530259999999998</c:v>
                </c:pt>
                <c:pt idx="370">
                  <c:v>20.586970000000001</c:v>
                </c:pt>
                <c:pt idx="371">
                  <c:v>20.643689999999999</c:v>
                </c:pt>
                <c:pt idx="372">
                  <c:v>20.700399999999998</c:v>
                </c:pt>
                <c:pt idx="373">
                  <c:v>20.757110000000001</c:v>
                </c:pt>
                <c:pt idx="374">
                  <c:v>20.813829999999999</c:v>
                </c:pt>
                <c:pt idx="375">
                  <c:v>20.870539999999998</c:v>
                </c:pt>
                <c:pt idx="376">
                  <c:v>20.927250000000001</c:v>
                </c:pt>
                <c:pt idx="377">
                  <c:v>20.983969999999999</c:v>
                </c:pt>
                <c:pt idx="378">
                  <c:v>21.040679999999998</c:v>
                </c:pt>
                <c:pt idx="379">
                  <c:v>21.097390000000001</c:v>
                </c:pt>
                <c:pt idx="380">
                  <c:v>21.154109999999999</c:v>
                </c:pt>
                <c:pt idx="381">
                  <c:v>21.210819999999998</c:v>
                </c:pt>
                <c:pt idx="382">
                  <c:v>21.26754</c:v>
                </c:pt>
                <c:pt idx="383">
                  <c:v>21.324249999999999</c:v>
                </c:pt>
                <c:pt idx="384">
                  <c:v>21.380960000000002</c:v>
                </c:pt>
                <c:pt idx="385">
                  <c:v>21.43768</c:v>
                </c:pt>
                <c:pt idx="386">
                  <c:v>21.494389999999999</c:v>
                </c:pt>
                <c:pt idx="387">
                  <c:v>21.551100000000002</c:v>
                </c:pt>
                <c:pt idx="388">
                  <c:v>21.60782</c:v>
                </c:pt>
                <c:pt idx="389">
                  <c:v>21.664529999999999</c:v>
                </c:pt>
                <c:pt idx="390">
                  <c:v>21.721240000000002</c:v>
                </c:pt>
                <c:pt idx="391">
                  <c:v>21.77796</c:v>
                </c:pt>
                <c:pt idx="392">
                  <c:v>21.834669999999999</c:v>
                </c:pt>
                <c:pt idx="393">
                  <c:v>21.891380000000002</c:v>
                </c:pt>
                <c:pt idx="394">
                  <c:v>21.9481</c:v>
                </c:pt>
                <c:pt idx="395">
                  <c:v>22.004809999999999</c:v>
                </c:pt>
                <c:pt idx="396">
                  <c:v>22.061520000000002</c:v>
                </c:pt>
                <c:pt idx="397">
                  <c:v>22.11824</c:v>
                </c:pt>
                <c:pt idx="398">
                  <c:v>22.174949999999999</c:v>
                </c:pt>
                <c:pt idx="399">
                  <c:v>22.231660000000002</c:v>
                </c:pt>
                <c:pt idx="400">
                  <c:v>22.28838</c:v>
                </c:pt>
                <c:pt idx="401">
                  <c:v>22.345089999999999</c:v>
                </c:pt>
                <c:pt idx="402">
                  <c:v>22.401800000000001</c:v>
                </c:pt>
                <c:pt idx="403">
                  <c:v>22.45852</c:v>
                </c:pt>
                <c:pt idx="404">
                  <c:v>22.515229999999999</c:v>
                </c:pt>
                <c:pt idx="405">
                  <c:v>22.571940000000001</c:v>
                </c:pt>
                <c:pt idx="406">
                  <c:v>22.62866</c:v>
                </c:pt>
                <c:pt idx="407">
                  <c:v>22.685369999999999</c:v>
                </c:pt>
                <c:pt idx="408">
                  <c:v>22.742080000000001</c:v>
                </c:pt>
                <c:pt idx="409">
                  <c:v>22.7988</c:v>
                </c:pt>
                <c:pt idx="410">
                  <c:v>22.855509999999999</c:v>
                </c:pt>
                <c:pt idx="411">
                  <c:v>22.912220000000001</c:v>
                </c:pt>
                <c:pt idx="412">
                  <c:v>22.96894</c:v>
                </c:pt>
                <c:pt idx="413">
                  <c:v>23.025649999999999</c:v>
                </c:pt>
                <c:pt idx="414">
                  <c:v>23.082360000000001</c:v>
                </c:pt>
                <c:pt idx="415">
                  <c:v>23.13908</c:v>
                </c:pt>
                <c:pt idx="416">
                  <c:v>23.195789999999999</c:v>
                </c:pt>
                <c:pt idx="417">
                  <c:v>23.252510000000001</c:v>
                </c:pt>
                <c:pt idx="418">
                  <c:v>23.30922</c:v>
                </c:pt>
                <c:pt idx="419">
                  <c:v>23.365929999999999</c:v>
                </c:pt>
                <c:pt idx="420">
                  <c:v>23.422650000000001</c:v>
                </c:pt>
                <c:pt idx="421">
                  <c:v>23.47936</c:v>
                </c:pt>
                <c:pt idx="422">
                  <c:v>23.536069999999999</c:v>
                </c:pt>
                <c:pt idx="423">
                  <c:v>23.592790000000001</c:v>
                </c:pt>
                <c:pt idx="424">
                  <c:v>23.6495</c:v>
                </c:pt>
                <c:pt idx="425">
                  <c:v>23.706209999999999</c:v>
                </c:pt>
                <c:pt idx="426">
                  <c:v>23.762930000000001</c:v>
                </c:pt>
                <c:pt idx="427">
                  <c:v>23.81964</c:v>
                </c:pt>
                <c:pt idx="428">
                  <c:v>23.876349999999999</c:v>
                </c:pt>
                <c:pt idx="429">
                  <c:v>23.933070000000001</c:v>
                </c:pt>
                <c:pt idx="430">
                  <c:v>23.98978</c:v>
                </c:pt>
                <c:pt idx="431">
                  <c:v>24.046489999999999</c:v>
                </c:pt>
                <c:pt idx="432">
                  <c:v>24.103210000000001</c:v>
                </c:pt>
                <c:pt idx="433">
                  <c:v>24.15992</c:v>
                </c:pt>
                <c:pt idx="434">
                  <c:v>24.216629999999999</c:v>
                </c:pt>
                <c:pt idx="435">
                  <c:v>24.273350000000001</c:v>
                </c:pt>
                <c:pt idx="436">
                  <c:v>24.33006</c:v>
                </c:pt>
                <c:pt idx="437">
                  <c:v>24.386769999999999</c:v>
                </c:pt>
                <c:pt idx="438">
                  <c:v>24.443490000000001</c:v>
                </c:pt>
                <c:pt idx="439">
                  <c:v>24.5002</c:v>
                </c:pt>
                <c:pt idx="440">
                  <c:v>24.556909999999998</c:v>
                </c:pt>
                <c:pt idx="441">
                  <c:v>24.613630000000001</c:v>
                </c:pt>
                <c:pt idx="442">
                  <c:v>24.670339999999999</c:v>
                </c:pt>
                <c:pt idx="443">
                  <c:v>24.727049999999998</c:v>
                </c:pt>
                <c:pt idx="444">
                  <c:v>24.783770000000001</c:v>
                </c:pt>
                <c:pt idx="445">
                  <c:v>24.840479999999999</c:v>
                </c:pt>
                <c:pt idx="446">
                  <c:v>24.897189999999998</c:v>
                </c:pt>
                <c:pt idx="447">
                  <c:v>24.95391</c:v>
                </c:pt>
                <c:pt idx="448">
                  <c:v>25.010619999999999</c:v>
                </c:pt>
                <c:pt idx="449">
                  <c:v>25.067329999999998</c:v>
                </c:pt>
                <c:pt idx="450">
                  <c:v>25.12405</c:v>
                </c:pt>
                <c:pt idx="451">
                  <c:v>25.180759999999999</c:v>
                </c:pt>
                <c:pt idx="452">
                  <c:v>25.237469999999998</c:v>
                </c:pt>
                <c:pt idx="453">
                  <c:v>25.29419</c:v>
                </c:pt>
                <c:pt idx="454">
                  <c:v>25.350899999999999</c:v>
                </c:pt>
                <c:pt idx="455">
                  <c:v>25.407620000000001</c:v>
                </c:pt>
                <c:pt idx="456">
                  <c:v>25.46433</c:v>
                </c:pt>
                <c:pt idx="457">
                  <c:v>25.521039999999999</c:v>
                </c:pt>
                <c:pt idx="458">
                  <c:v>25.577760000000001</c:v>
                </c:pt>
                <c:pt idx="459">
                  <c:v>25.63447</c:v>
                </c:pt>
                <c:pt idx="460">
                  <c:v>25.691179999999999</c:v>
                </c:pt>
                <c:pt idx="461">
                  <c:v>25.747900000000001</c:v>
                </c:pt>
                <c:pt idx="462">
                  <c:v>25.80461</c:v>
                </c:pt>
                <c:pt idx="463">
                  <c:v>25.861319999999999</c:v>
                </c:pt>
                <c:pt idx="464">
                  <c:v>25.918040000000001</c:v>
                </c:pt>
                <c:pt idx="465">
                  <c:v>25.97475</c:v>
                </c:pt>
                <c:pt idx="466">
                  <c:v>26.031459999999999</c:v>
                </c:pt>
                <c:pt idx="467">
                  <c:v>26.088180000000001</c:v>
                </c:pt>
                <c:pt idx="468">
                  <c:v>26.14489</c:v>
                </c:pt>
                <c:pt idx="469">
                  <c:v>26.201599999999999</c:v>
                </c:pt>
                <c:pt idx="470">
                  <c:v>26.258320000000001</c:v>
                </c:pt>
                <c:pt idx="471">
                  <c:v>26.31503</c:v>
                </c:pt>
                <c:pt idx="472">
                  <c:v>26.371739999999999</c:v>
                </c:pt>
                <c:pt idx="473">
                  <c:v>26.428460000000001</c:v>
                </c:pt>
                <c:pt idx="474">
                  <c:v>26.48517</c:v>
                </c:pt>
                <c:pt idx="475">
                  <c:v>26.541879999999999</c:v>
                </c:pt>
                <c:pt idx="476">
                  <c:v>26.598600000000001</c:v>
                </c:pt>
                <c:pt idx="477">
                  <c:v>26.65531</c:v>
                </c:pt>
                <c:pt idx="478">
                  <c:v>26.712019999999999</c:v>
                </c:pt>
                <c:pt idx="479">
                  <c:v>26.768740000000001</c:v>
                </c:pt>
                <c:pt idx="480">
                  <c:v>26.82545</c:v>
                </c:pt>
                <c:pt idx="481">
                  <c:v>26.882159999999999</c:v>
                </c:pt>
                <c:pt idx="482">
                  <c:v>26.938880000000001</c:v>
                </c:pt>
                <c:pt idx="483">
                  <c:v>26.99559</c:v>
                </c:pt>
                <c:pt idx="484">
                  <c:v>27.052299999999999</c:v>
                </c:pt>
                <c:pt idx="485">
                  <c:v>27.109020000000001</c:v>
                </c:pt>
                <c:pt idx="486">
                  <c:v>27.16573</c:v>
                </c:pt>
                <c:pt idx="487">
                  <c:v>27.222439999999999</c:v>
                </c:pt>
                <c:pt idx="488">
                  <c:v>27.279160000000001</c:v>
                </c:pt>
                <c:pt idx="489">
                  <c:v>27.33587</c:v>
                </c:pt>
                <c:pt idx="490">
                  <c:v>27.392589999999998</c:v>
                </c:pt>
                <c:pt idx="491">
                  <c:v>27.449300000000001</c:v>
                </c:pt>
                <c:pt idx="492">
                  <c:v>27.50601</c:v>
                </c:pt>
                <c:pt idx="493">
                  <c:v>27.562729999999998</c:v>
                </c:pt>
                <c:pt idx="494">
                  <c:v>27.619440000000001</c:v>
                </c:pt>
                <c:pt idx="495">
                  <c:v>27.67615</c:v>
                </c:pt>
                <c:pt idx="496">
                  <c:v>27.732869999999998</c:v>
                </c:pt>
                <c:pt idx="497">
                  <c:v>27.789580000000001</c:v>
                </c:pt>
                <c:pt idx="498">
                  <c:v>27.84629</c:v>
                </c:pt>
                <c:pt idx="499">
                  <c:v>27.903009999999998</c:v>
                </c:pt>
                <c:pt idx="500">
                  <c:v>27.959720000000001</c:v>
                </c:pt>
                <c:pt idx="501">
                  <c:v>28.01643</c:v>
                </c:pt>
                <c:pt idx="502">
                  <c:v>28.073149999999998</c:v>
                </c:pt>
                <c:pt idx="503">
                  <c:v>28.129860000000001</c:v>
                </c:pt>
                <c:pt idx="504">
                  <c:v>28.18657</c:v>
                </c:pt>
                <c:pt idx="505">
                  <c:v>28.243289999999998</c:v>
                </c:pt>
                <c:pt idx="506">
                  <c:v>28.3</c:v>
                </c:pt>
              </c:numCache>
            </c:numRef>
          </c:xVal>
          <c:yVal>
            <c:numRef>
              <c:f>'Helium w ELTA Results'!$Z$6:$Z$512</c:f>
              <c:numCache>
                <c:formatCode>General</c:formatCode>
                <c:ptCount val="507"/>
                <c:pt idx="0">
                  <c:v>0</c:v>
                </c:pt>
                <c:pt idx="1">
                  <c:v>4.9455300000000015</c:v>
                </c:pt>
                <c:pt idx="2">
                  <c:v>6.2846100000000007</c:v>
                </c:pt>
                <c:pt idx="3">
                  <c:v>6.7275700000000001</c:v>
                </c:pt>
                <c:pt idx="4">
                  <c:v>6.9808099999999982</c:v>
                </c:pt>
                <c:pt idx="5">
                  <c:v>7.0596299999999985</c:v>
                </c:pt>
                <c:pt idx="6">
                  <c:v>7.1228900000000053</c:v>
                </c:pt>
                <c:pt idx="7">
                  <c:v>7.1827399999999955</c:v>
                </c:pt>
                <c:pt idx="8">
                  <c:v>7.2421599999999984</c:v>
                </c:pt>
                <c:pt idx="9">
                  <c:v>7.3001700000000085</c:v>
                </c:pt>
                <c:pt idx="10">
                  <c:v>7.356110000000001</c:v>
                </c:pt>
                <c:pt idx="11">
                  <c:v>7.4103999999999957</c:v>
                </c:pt>
                <c:pt idx="12">
                  <c:v>7.4638599999999968</c:v>
                </c:pt>
                <c:pt idx="13">
                  <c:v>7.5170200000000023</c:v>
                </c:pt>
                <c:pt idx="14">
                  <c:v>7.569909999999993</c:v>
                </c:pt>
                <c:pt idx="15">
                  <c:v>7.6220799999999969</c:v>
                </c:pt>
                <c:pt idx="16">
                  <c:v>7.6779000000000082</c:v>
                </c:pt>
                <c:pt idx="17">
                  <c:v>7.7353000000000094</c:v>
                </c:pt>
                <c:pt idx="18">
                  <c:v>7.7941999999999894</c:v>
                </c:pt>
                <c:pt idx="19">
                  <c:v>7.8532000000000153</c:v>
                </c:pt>
                <c:pt idx="20">
                  <c:v>7.9117999999999995</c:v>
                </c:pt>
                <c:pt idx="21">
                  <c:v>7.9698999999999955</c:v>
                </c:pt>
                <c:pt idx="22">
                  <c:v>8.0255999999999972</c:v>
                </c:pt>
                <c:pt idx="23">
                  <c:v>8.0805000000000007</c:v>
                </c:pt>
                <c:pt idx="24">
                  <c:v>8.1342999999999961</c:v>
                </c:pt>
                <c:pt idx="25">
                  <c:v>8.18719999999999</c:v>
                </c:pt>
                <c:pt idx="26">
                  <c:v>8.2399000000000058</c:v>
                </c:pt>
                <c:pt idx="27">
                  <c:v>8.290600000000012</c:v>
                </c:pt>
                <c:pt idx="28">
                  <c:v>8.3397999999999968</c:v>
                </c:pt>
                <c:pt idx="29">
                  <c:v>8.3888999999999783</c:v>
                </c:pt>
                <c:pt idx="30">
                  <c:v>8.4385000000000048</c:v>
                </c:pt>
                <c:pt idx="31">
                  <c:v>8.4879999999999995</c:v>
                </c:pt>
                <c:pt idx="32">
                  <c:v>8.5396000000000072</c:v>
                </c:pt>
                <c:pt idx="33">
                  <c:v>8.5923999999999978</c:v>
                </c:pt>
                <c:pt idx="34">
                  <c:v>8.6454999999999984</c:v>
                </c:pt>
                <c:pt idx="35">
                  <c:v>8.6990000000000123</c:v>
                </c:pt>
                <c:pt idx="36">
                  <c:v>8.7515999999999963</c:v>
                </c:pt>
                <c:pt idx="37">
                  <c:v>8.8027999999999906</c:v>
                </c:pt>
                <c:pt idx="38">
                  <c:v>8.8529000000000053</c:v>
                </c:pt>
                <c:pt idx="39">
                  <c:v>8.9024000000000001</c:v>
                </c:pt>
                <c:pt idx="40">
                  <c:v>8.9500000000000171</c:v>
                </c:pt>
                <c:pt idx="41">
                  <c:v>8.9938999999999965</c:v>
                </c:pt>
                <c:pt idx="42">
                  <c:v>9.0378000000000043</c:v>
                </c:pt>
                <c:pt idx="43">
                  <c:v>9.0815999999999804</c:v>
                </c:pt>
                <c:pt idx="44">
                  <c:v>9.1256000000000199</c:v>
                </c:pt>
                <c:pt idx="45">
                  <c:v>9.1692000000000462</c:v>
                </c:pt>
                <c:pt idx="46">
                  <c:v>9.2117000000000075</c:v>
                </c:pt>
                <c:pt idx="47">
                  <c:v>9.2532000000000494</c:v>
                </c:pt>
                <c:pt idx="48">
                  <c:v>9.2927000000000248</c:v>
                </c:pt>
                <c:pt idx="49">
                  <c:v>9.3328000000000202</c:v>
                </c:pt>
                <c:pt idx="50">
                  <c:v>9.3770000000000095</c:v>
                </c:pt>
                <c:pt idx="51">
                  <c:v>9.4283999999999537</c:v>
                </c:pt>
                <c:pt idx="52">
                  <c:v>9.4809999999999945</c:v>
                </c:pt>
                <c:pt idx="53">
                  <c:v>9.5348000000000184</c:v>
                </c:pt>
                <c:pt idx="54">
                  <c:v>9.5885000000000105</c:v>
                </c:pt>
                <c:pt idx="55">
                  <c:v>9.6411999999999694</c:v>
                </c:pt>
                <c:pt idx="56">
                  <c:v>9.6929999999999836</c:v>
                </c:pt>
                <c:pt idx="57">
                  <c:v>9.7443999999999846</c:v>
                </c:pt>
                <c:pt idx="58">
                  <c:v>9.7934999999999945</c:v>
                </c:pt>
                <c:pt idx="59">
                  <c:v>9.8412999999999897</c:v>
                </c:pt>
                <c:pt idx="60">
                  <c:v>9.8881000000000085</c:v>
                </c:pt>
                <c:pt idx="61">
                  <c:v>9.9341000000000008</c:v>
                </c:pt>
                <c:pt idx="62">
                  <c:v>9.9787999999999784</c:v>
                </c:pt>
                <c:pt idx="63">
                  <c:v>10.02189999999996</c:v>
                </c:pt>
                <c:pt idx="64">
                  <c:v>10.064700000000016</c:v>
                </c:pt>
                <c:pt idx="65">
                  <c:v>10.105400000000031</c:v>
                </c:pt>
                <c:pt idx="66">
                  <c:v>10.14590000000004</c:v>
                </c:pt>
                <c:pt idx="67">
                  <c:v>10.185600000000022</c:v>
                </c:pt>
                <c:pt idx="68">
                  <c:v>10.222300000000018</c:v>
                </c:pt>
                <c:pt idx="69">
                  <c:v>10.258800000000008</c:v>
                </c:pt>
                <c:pt idx="70">
                  <c:v>10.29849999999999</c:v>
                </c:pt>
                <c:pt idx="71">
                  <c:v>10.31940000000003</c:v>
                </c:pt>
                <c:pt idx="72">
                  <c:v>11.750800000000027</c:v>
                </c:pt>
                <c:pt idx="73">
                  <c:v>12.616800000000012</c:v>
                </c:pt>
                <c:pt idx="74">
                  <c:v>12.975300000000004</c:v>
                </c:pt>
                <c:pt idx="75">
                  <c:v>13.161700000000053</c:v>
                </c:pt>
                <c:pt idx="76">
                  <c:v>13.235899999999958</c:v>
                </c:pt>
                <c:pt idx="77">
                  <c:v>13.29140000000001</c:v>
                </c:pt>
                <c:pt idx="78">
                  <c:v>13.337999999999965</c:v>
                </c:pt>
                <c:pt idx="79">
                  <c:v>13.380800000000022</c:v>
                </c:pt>
                <c:pt idx="80">
                  <c:v>13.421299999999974</c:v>
                </c:pt>
                <c:pt idx="81">
                  <c:v>13.458200000000033</c:v>
                </c:pt>
                <c:pt idx="82">
                  <c:v>13.489599999999996</c:v>
                </c:pt>
                <c:pt idx="83">
                  <c:v>13.524300000000039</c:v>
                </c:pt>
                <c:pt idx="84">
                  <c:v>13.547499999999957</c:v>
                </c:pt>
                <c:pt idx="85">
                  <c:v>13.57710000000003</c:v>
                </c:pt>
                <c:pt idx="86">
                  <c:v>13.620000000000061</c:v>
                </c:pt>
                <c:pt idx="87">
                  <c:v>13.655800000000056</c:v>
                </c:pt>
                <c:pt idx="88">
                  <c:v>13.689499999999953</c:v>
                </c:pt>
                <c:pt idx="89">
                  <c:v>13.726299999999924</c:v>
                </c:pt>
                <c:pt idx="90">
                  <c:v>13.750800000000027</c:v>
                </c:pt>
                <c:pt idx="91">
                  <c:v>13.772799999999961</c:v>
                </c:pt>
                <c:pt idx="92">
                  <c:v>13.792900000000031</c:v>
                </c:pt>
                <c:pt idx="93">
                  <c:v>13.807599999999979</c:v>
                </c:pt>
                <c:pt idx="94">
                  <c:v>13.824200000000019</c:v>
                </c:pt>
                <c:pt idx="95">
                  <c:v>13.825199999999995</c:v>
                </c:pt>
                <c:pt idx="96">
                  <c:v>13.825500000000034</c:v>
                </c:pt>
                <c:pt idx="97">
                  <c:v>13.824700000000007</c:v>
                </c:pt>
                <c:pt idx="98">
                  <c:v>13.812900000000013</c:v>
                </c:pt>
                <c:pt idx="99">
                  <c:v>13.800600000000031</c:v>
                </c:pt>
                <c:pt idx="100">
                  <c:v>13.785200000000032</c:v>
                </c:pt>
                <c:pt idx="101">
                  <c:v>13.757200000000012</c:v>
                </c:pt>
                <c:pt idx="102">
                  <c:v>13.725500000000011</c:v>
                </c:pt>
                <c:pt idx="103">
                  <c:v>13.69380000000001</c:v>
                </c:pt>
                <c:pt idx="104">
                  <c:v>13.656799999999976</c:v>
                </c:pt>
                <c:pt idx="105">
                  <c:v>13.616899999999987</c:v>
                </c:pt>
                <c:pt idx="106">
                  <c:v>13.579299999999989</c:v>
                </c:pt>
                <c:pt idx="107">
                  <c:v>13.552400000000034</c:v>
                </c:pt>
                <c:pt idx="108">
                  <c:v>15.533300000000054</c:v>
                </c:pt>
                <c:pt idx="109">
                  <c:v>18.138199999999983</c:v>
                </c:pt>
                <c:pt idx="110">
                  <c:v>19.096300000000042</c:v>
                </c:pt>
                <c:pt idx="111">
                  <c:v>19.332200000000057</c:v>
                </c:pt>
                <c:pt idx="112">
                  <c:v>19.307000000000016</c:v>
                </c:pt>
                <c:pt idx="113">
                  <c:v>19.132999999999925</c:v>
                </c:pt>
                <c:pt idx="114">
                  <c:v>18.893699999999967</c:v>
                </c:pt>
                <c:pt idx="115">
                  <c:v>18.620700000000056</c:v>
                </c:pt>
                <c:pt idx="116">
                  <c:v>18.331400000000031</c:v>
                </c:pt>
                <c:pt idx="117">
                  <c:v>18.023599999999988</c:v>
                </c:pt>
                <c:pt idx="118">
                  <c:v>17.696199999999976</c:v>
                </c:pt>
                <c:pt idx="119">
                  <c:v>17.343299999999999</c:v>
                </c:pt>
                <c:pt idx="120">
                  <c:v>16.966099999999983</c:v>
                </c:pt>
                <c:pt idx="121">
                  <c:v>16.566900000000032</c:v>
                </c:pt>
                <c:pt idx="122">
                  <c:v>16.112499999999955</c:v>
                </c:pt>
                <c:pt idx="123">
                  <c:v>15.590600000000109</c:v>
                </c:pt>
                <c:pt idx="124">
                  <c:v>15.030499999999961</c:v>
                </c:pt>
                <c:pt idx="125">
                  <c:v>14.487900000000081</c:v>
                </c:pt>
                <c:pt idx="126">
                  <c:v>14.274700000000053</c:v>
                </c:pt>
                <c:pt idx="127">
                  <c:v>25.326999999999998</c:v>
                </c:pt>
                <c:pt idx="128">
                  <c:v>30.077999999999975</c:v>
                </c:pt>
                <c:pt idx="129">
                  <c:v>28.851600000000076</c:v>
                </c:pt>
                <c:pt idx="130">
                  <c:v>26.489000000000033</c:v>
                </c:pt>
                <c:pt idx="131">
                  <c:v>23.735699999999952</c:v>
                </c:pt>
                <c:pt idx="132">
                  <c:v>20.643799999999942</c:v>
                </c:pt>
                <c:pt idx="133">
                  <c:v>17.404499999999985</c:v>
                </c:pt>
                <c:pt idx="134">
                  <c:v>14.231700000000046</c:v>
                </c:pt>
                <c:pt idx="135">
                  <c:v>11.758800000000065</c:v>
                </c:pt>
                <c:pt idx="136">
                  <c:v>11.277600000000007</c:v>
                </c:pt>
                <c:pt idx="137">
                  <c:v>13.540400000000091</c:v>
                </c:pt>
                <c:pt idx="138">
                  <c:v>16.00019999999995</c:v>
                </c:pt>
                <c:pt idx="139">
                  <c:v>18.259299999999939</c:v>
                </c:pt>
                <c:pt idx="140">
                  <c:v>20.131900000000087</c:v>
                </c:pt>
                <c:pt idx="141">
                  <c:v>21.822000000000003</c:v>
                </c:pt>
                <c:pt idx="142">
                  <c:v>23.171400000000062</c:v>
                </c:pt>
                <c:pt idx="143">
                  <c:v>24.229199999999992</c:v>
                </c:pt>
                <c:pt idx="144">
                  <c:v>24.925999999999931</c:v>
                </c:pt>
                <c:pt idx="145">
                  <c:v>25.059200000000033</c:v>
                </c:pt>
                <c:pt idx="146">
                  <c:v>25.057300000000055</c:v>
                </c:pt>
                <c:pt idx="147">
                  <c:v>25.010300000000029</c:v>
                </c:pt>
                <c:pt idx="148">
                  <c:v>24.974100000000021</c:v>
                </c:pt>
                <c:pt idx="149">
                  <c:v>24.944700000000012</c:v>
                </c:pt>
                <c:pt idx="150">
                  <c:v>24.918800000000033</c:v>
                </c:pt>
                <c:pt idx="151">
                  <c:v>24.896799999999985</c:v>
                </c:pt>
                <c:pt idx="152">
                  <c:v>17.508600000000001</c:v>
                </c:pt>
                <c:pt idx="153">
                  <c:v>10.892900000000054</c:v>
                </c:pt>
                <c:pt idx="154">
                  <c:v>5.9718000000000302</c:v>
                </c:pt>
                <c:pt idx="155">
                  <c:v>3.4606999999999744</c:v>
                </c:pt>
                <c:pt idx="156">
                  <c:v>1.6480999999999995</c:v>
                </c:pt>
                <c:pt idx="157">
                  <c:v>0.75180000000000291</c:v>
                </c:pt>
                <c:pt idx="158">
                  <c:v>0.10910000000001219</c:v>
                </c:pt>
                <c:pt idx="159">
                  <c:v>-0.2942000000000462</c:v>
                </c:pt>
                <c:pt idx="160">
                  <c:v>-0.46459999999990487</c:v>
                </c:pt>
                <c:pt idx="161">
                  <c:v>-0.58539999999993597</c:v>
                </c:pt>
                <c:pt idx="162">
                  <c:v>-0.64350000000001728</c:v>
                </c:pt>
                <c:pt idx="163">
                  <c:v>-0.68520000000000891</c:v>
                </c:pt>
                <c:pt idx="164">
                  <c:v>-0.71109999999998763</c:v>
                </c:pt>
                <c:pt idx="165">
                  <c:v>-0.72209999999995489</c:v>
                </c:pt>
                <c:pt idx="166">
                  <c:v>-0.73009999999999309</c:v>
                </c:pt>
                <c:pt idx="167">
                  <c:v>-0.73419999999998709</c:v>
                </c:pt>
                <c:pt idx="168">
                  <c:v>-0.73720000000002983</c:v>
                </c:pt>
                <c:pt idx="169">
                  <c:v>-0.73889999999994416</c:v>
                </c:pt>
                <c:pt idx="170">
                  <c:v>-0.74020000000007258</c:v>
                </c:pt>
                <c:pt idx="171">
                  <c:v>-0.74120000000004893</c:v>
                </c:pt>
                <c:pt idx="172">
                  <c:v>-0.7419999999999618</c:v>
                </c:pt>
                <c:pt idx="173">
                  <c:v>-0.74250000000006366</c:v>
                </c:pt>
                <c:pt idx="174">
                  <c:v>-0.74300000000005184</c:v>
                </c:pt>
                <c:pt idx="175">
                  <c:v>-0.74360000000001492</c:v>
                </c:pt>
                <c:pt idx="176">
                  <c:v>-0.74420000000009168</c:v>
                </c:pt>
                <c:pt idx="177">
                  <c:v>-0.74450000000001637</c:v>
                </c:pt>
                <c:pt idx="178">
                  <c:v>-0.74500000000000455</c:v>
                </c:pt>
                <c:pt idx="179">
                  <c:v>-0.74549999999999272</c:v>
                </c:pt>
                <c:pt idx="180">
                  <c:v>-0.74589999999989232</c:v>
                </c:pt>
                <c:pt idx="181">
                  <c:v>-0.74639999999999418</c:v>
                </c:pt>
                <c:pt idx="182">
                  <c:v>-0.74689999999998236</c:v>
                </c:pt>
                <c:pt idx="183">
                  <c:v>-0.74729999999999563</c:v>
                </c:pt>
                <c:pt idx="184">
                  <c:v>-0.74770000000000891</c:v>
                </c:pt>
                <c:pt idx="185">
                  <c:v>-0.74800000000004729</c:v>
                </c:pt>
                <c:pt idx="186">
                  <c:v>-0.74859999999989668</c:v>
                </c:pt>
                <c:pt idx="187">
                  <c:v>-0.74900000000002365</c:v>
                </c:pt>
                <c:pt idx="188">
                  <c:v>-0.74939999999992324</c:v>
                </c:pt>
                <c:pt idx="189">
                  <c:v>-0.7499000000000251</c:v>
                </c:pt>
                <c:pt idx="190">
                  <c:v>-0.75029999999992469</c:v>
                </c:pt>
                <c:pt idx="191">
                  <c:v>-0.75080000000002656</c:v>
                </c:pt>
                <c:pt idx="192">
                  <c:v>-0.75120000000003984</c:v>
                </c:pt>
                <c:pt idx="193">
                  <c:v>-0.75170000000002801</c:v>
                </c:pt>
                <c:pt idx="194">
                  <c:v>-0.75200000000006639</c:v>
                </c:pt>
                <c:pt idx="195">
                  <c:v>-0.75250000000005457</c:v>
                </c:pt>
                <c:pt idx="196">
                  <c:v>-0.75299999999992906</c:v>
                </c:pt>
                <c:pt idx="197">
                  <c:v>-0.75329999999996744</c:v>
                </c:pt>
                <c:pt idx="198">
                  <c:v>-0.7538000000000693</c:v>
                </c:pt>
                <c:pt idx="199">
                  <c:v>-0.75429999999994379</c:v>
                </c:pt>
                <c:pt idx="200">
                  <c:v>-0.75459999999998217</c:v>
                </c:pt>
                <c:pt idx="201">
                  <c:v>-0.75530000000003383</c:v>
                </c:pt>
                <c:pt idx="202">
                  <c:v>-0.75559999999995853</c:v>
                </c:pt>
                <c:pt idx="203">
                  <c:v>-0.75599999999997181</c:v>
                </c:pt>
                <c:pt idx="204">
                  <c:v>-0.75639999999998508</c:v>
                </c:pt>
                <c:pt idx="205">
                  <c:v>-0.75670000000002346</c:v>
                </c:pt>
                <c:pt idx="206">
                  <c:v>-0.75720000000001164</c:v>
                </c:pt>
                <c:pt idx="207">
                  <c:v>-0.75759999999991123</c:v>
                </c:pt>
                <c:pt idx="208">
                  <c:v>-0.7581000000000131</c:v>
                </c:pt>
                <c:pt idx="209">
                  <c:v>-0.75850000000002638</c:v>
                </c:pt>
                <c:pt idx="210">
                  <c:v>-0.75890000000003965</c:v>
                </c:pt>
                <c:pt idx="211">
                  <c:v>-0.75930000000005293</c:v>
                </c:pt>
                <c:pt idx="212">
                  <c:v>-0.75980000000004111</c:v>
                </c:pt>
                <c:pt idx="213">
                  <c:v>-0.7601999999999407</c:v>
                </c:pt>
                <c:pt idx="214">
                  <c:v>-0.76060000000006767</c:v>
                </c:pt>
                <c:pt idx="215">
                  <c:v>-0.76120000000003074</c:v>
                </c:pt>
                <c:pt idx="216">
                  <c:v>-0.76159999999993033</c:v>
                </c:pt>
                <c:pt idx="217">
                  <c:v>-0.76199999999994361</c:v>
                </c:pt>
                <c:pt idx="218">
                  <c:v>-0.76229999999998199</c:v>
                </c:pt>
                <c:pt idx="219">
                  <c:v>-0.76279999999997017</c:v>
                </c:pt>
                <c:pt idx="220">
                  <c:v>-0.76330000000007203</c:v>
                </c:pt>
                <c:pt idx="221">
                  <c:v>-0.76380000000006021</c:v>
                </c:pt>
                <c:pt idx="222">
                  <c:v>-0.76400000000001</c:v>
                </c:pt>
                <c:pt idx="223">
                  <c:v>-0.81579999999996744</c:v>
                </c:pt>
                <c:pt idx="224">
                  <c:v>-0.86959999999999127</c:v>
                </c:pt>
                <c:pt idx="225">
                  <c:v>-0.91239999999993415</c:v>
                </c:pt>
                <c:pt idx="226">
                  <c:v>-0.95540000000005421</c:v>
                </c:pt>
                <c:pt idx="227">
                  <c:v>-0.97550000000001091</c:v>
                </c:pt>
                <c:pt idx="228">
                  <c:v>-0.98730000000000473</c:v>
                </c:pt>
                <c:pt idx="229">
                  <c:v>-0.99440000000004147</c:v>
                </c:pt>
                <c:pt idx="230">
                  <c:v>-0.99860000000001037</c:v>
                </c:pt>
                <c:pt idx="231">
                  <c:v>-1.0010999999999513</c:v>
                </c:pt>
                <c:pt idx="232">
                  <c:v>-1.0027000000000044</c:v>
                </c:pt>
                <c:pt idx="233">
                  <c:v>-1.0035000000000309</c:v>
                </c:pt>
                <c:pt idx="234">
                  <c:v>-1.0040000000000191</c:v>
                </c:pt>
                <c:pt idx="235">
                  <c:v>-1.0043000000000575</c:v>
                </c:pt>
                <c:pt idx="236">
                  <c:v>-1.0043999999999187</c:v>
                </c:pt>
                <c:pt idx="237">
                  <c:v>-1.0044000000000324</c:v>
                </c:pt>
                <c:pt idx="238">
                  <c:v>-1.0044000000000324</c:v>
                </c:pt>
                <c:pt idx="239">
                  <c:v>-1.0043999999999187</c:v>
                </c:pt>
                <c:pt idx="240">
                  <c:v>-1.0044000000000324</c:v>
                </c:pt>
                <c:pt idx="241">
                  <c:v>-1.0043000000000575</c:v>
                </c:pt>
                <c:pt idx="242">
                  <c:v>-1.0042999999999438</c:v>
                </c:pt>
                <c:pt idx="243">
                  <c:v>-1.004099999999994</c:v>
                </c:pt>
                <c:pt idx="244">
                  <c:v>-1.004099999999994</c:v>
                </c:pt>
                <c:pt idx="245">
                  <c:v>-1.0039999999999054</c:v>
                </c:pt>
                <c:pt idx="246">
                  <c:v>-1.0038999999999305</c:v>
                </c:pt>
                <c:pt idx="247">
                  <c:v>-1.0037999999999556</c:v>
                </c:pt>
                <c:pt idx="248">
                  <c:v>-1.0036999999999807</c:v>
                </c:pt>
                <c:pt idx="249">
                  <c:v>-1.0036000000000058</c:v>
                </c:pt>
                <c:pt idx="250">
                  <c:v>-1.0036000000000058</c:v>
                </c:pt>
                <c:pt idx="251">
                  <c:v>-1.0035000000000309</c:v>
                </c:pt>
                <c:pt idx="252">
                  <c:v>-1.0033000000000811</c:v>
                </c:pt>
                <c:pt idx="253">
                  <c:v>-1.0032999999999674</c:v>
                </c:pt>
                <c:pt idx="254">
                  <c:v>-1.0031000000000176</c:v>
                </c:pt>
                <c:pt idx="255">
                  <c:v>-1.0031999999999925</c:v>
                </c:pt>
                <c:pt idx="256">
                  <c:v>-1.0030000000000427</c:v>
                </c:pt>
                <c:pt idx="257">
                  <c:v>-1.0029000000000678</c:v>
                </c:pt>
                <c:pt idx="258">
                  <c:v>-1.0027999999999793</c:v>
                </c:pt>
                <c:pt idx="259">
                  <c:v>-1.0027999999999793</c:v>
                </c:pt>
                <c:pt idx="260">
                  <c:v>-1.0025000000000546</c:v>
                </c:pt>
                <c:pt idx="261">
                  <c:v>-1.0025000000000546</c:v>
                </c:pt>
                <c:pt idx="262">
                  <c:v>-1.0025000000000546</c:v>
                </c:pt>
                <c:pt idx="263">
                  <c:v>-1.0022999999999911</c:v>
                </c:pt>
                <c:pt idx="264">
                  <c:v>-1.0022999999999911</c:v>
                </c:pt>
                <c:pt idx="265">
                  <c:v>-1.0022000000000162</c:v>
                </c:pt>
                <c:pt idx="266">
                  <c:v>-1.0021000000000413</c:v>
                </c:pt>
                <c:pt idx="267">
                  <c:v>-1.0020999999999276</c:v>
                </c:pt>
                <c:pt idx="268">
                  <c:v>-1.0018999999999778</c:v>
                </c:pt>
                <c:pt idx="269">
                  <c:v>-1.0017999999998892</c:v>
                </c:pt>
                <c:pt idx="270">
                  <c:v>-1.0018000000000029</c:v>
                </c:pt>
                <c:pt idx="271">
                  <c:v>-1.001700000000028</c:v>
                </c:pt>
                <c:pt idx="272">
                  <c:v>-1.001700000000028</c:v>
                </c:pt>
                <c:pt idx="273">
                  <c:v>-1.0013999999999896</c:v>
                </c:pt>
                <c:pt idx="274">
                  <c:v>-1.0014999999999645</c:v>
                </c:pt>
                <c:pt idx="275">
                  <c:v>-1.0014999999999645</c:v>
                </c:pt>
                <c:pt idx="276">
                  <c:v>-1.0013000000000147</c:v>
                </c:pt>
                <c:pt idx="277">
                  <c:v>-1.0012000000000398</c:v>
                </c:pt>
                <c:pt idx="278">
                  <c:v>-1.0011000000000649</c:v>
                </c:pt>
                <c:pt idx="279">
                  <c:v>-1.0009999999999764</c:v>
                </c:pt>
                <c:pt idx="280">
                  <c:v>-1.0009999999999764</c:v>
                </c:pt>
                <c:pt idx="281">
                  <c:v>-1.0008000000000266</c:v>
                </c:pt>
                <c:pt idx="282">
                  <c:v>-1.0007999999999129</c:v>
                </c:pt>
                <c:pt idx="283">
                  <c:v>-1.0007000000000517</c:v>
                </c:pt>
                <c:pt idx="284">
                  <c:v>-1.0005999999999631</c:v>
                </c:pt>
                <c:pt idx="285">
                  <c:v>-1.0004999999999882</c:v>
                </c:pt>
                <c:pt idx="286">
                  <c:v>-1.0004000000000133</c:v>
                </c:pt>
                <c:pt idx="287">
                  <c:v>-1.0004000000000133</c:v>
                </c:pt>
                <c:pt idx="288">
                  <c:v>-1.0004000000000133</c:v>
                </c:pt>
                <c:pt idx="289">
                  <c:v>-1.0002000000000635</c:v>
                </c:pt>
                <c:pt idx="290">
                  <c:v>-1.0001999999999498</c:v>
                </c:pt>
                <c:pt idx="291">
                  <c:v>-1</c:v>
                </c:pt>
                <c:pt idx="292">
                  <c:v>-0.99989999999991142</c:v>
                </c:pt>
                <c:pt idx="293">
                  <c:v>-0.9999000000000251</c:v>
                </c:pt>
                <c:pt idx="294">
                  <c:v>-0.99970000000007531</c:v>
                </c:pt>
                <c:pt idx="295">
                  <c:v>-0.99970000000007531</c:v>
                </c:pt>
                <c:pt idx="296">
                  <c:v>-0.99979999999993652</c:v>
                </c:pt>
                <c:pt idx="297">
                  <c:v>-0.99959999999998672</c:v>
                </c:pt>
                <c:pt idx="298">
                  <c:v>-0.99950000000001182</c:v>
                </c:pt>
                <c:pt idx="299">
                  <c:v>-0.99920000000008713</c:v>
                </c:pt>
                <c:pt idx="300">
                  <c:v>-0.99940000000003693</c:v>
                </c:pt>
                <c:pt idx="301">
                  <c:v>-0.99909999999999854</c:v>
                </c:pt>
                <c:pt idx="302">
                  <c:v>-0.99920000000008713</c:v>
                </c:pt>
                <c:pt idx="303">
                  <c:v>-0.99909999999999854</c:v>
                </c:pt>
                <c:pt idx="304">
                  <c:v>-0.99889999999993506</c:v>
                </c:pt>
                <c:pt idx="305">
                  <c:v>-0.99890000000004875</c:v>
                </c:pt>
                <c:pt idx="306">
                  <c:v>-0.99870000000009895</c:v>
                </c:pt>
                <c:pt idx="307">
                  <c:v>-0.99879999999996016</c:v>
                </c:pt>
                <c:pt idx="308">
                  <c:v>-0.99869999999998527</c:v>
                </c:pt>
                <c:pt idx="309">
                  <c:v>-0.99860000000001037</c:v>
                </c:pt>
                <c:pt idx="310">
                  <c:v>-0.99840000000006057</c:v>
                </c:pt>
                <c:pt idx="311">
                  <c:v>-0.99850000000003547</c:v>
                </c:pt>
                <c:pt idx="312">
                  <c:v>-0.99829999999997199</c:v>
                </c:pt>
                <c:pt idx="313">
                  <c:v>-0.99819999999999709</c:v>
                </c:pt>
                <c:pt idx="314">
                  <c:v>-0.99810000000002219</c:v>
                </c:pt>
                <c:pt idx="315">
                  <c:v>-0.99810000000002219</c:v>
                </c:pt>
                <c:pt idx="316">
                  <c:v>-0.9979000000000724</c:v>
                </c:pt>
                <c:pt idx="317">
                  <c:v>-0.99789999999995871</c:v>
                </c:pt>
                <c:pt idx="318">
                  <c:v>-0.99779999999998381</c:v>
                </c:pt>
                <c:pt idx="319">
                  <c:v>-0.99769999999989523</c:v>
                </c:pt>
                <c:pt idx="320">
                  <c:v>-0.99770000000000891</c:v>
                </c:pt>
                <c:pt idx="321">
                  <c:v>-0.99760000000003402</c:v>
                </c:pt>
                <c:pt idx="322">
                  <c:v>-0.99750000000005912</c:v>
                </c:pt>
                <c:pt idx="323">
                  <c:v>-0.99739999999997053</c:v>
                </c:pt>
                <c:pt idx="324">
                  <c:v>-0.99729999999999563</c:v>
                </c:pt>
                <c:pt idx="325">
                  <c:v>-0.99729999999999563</c:v>
                </c:pt>
                <c:pt idx="326">
                  <c:v>-0.99739999999997053</c:v>
                </c:pt>
                <c:pt idx="327">
                  <c:v>-0.99720000000002074</c:v>
                </c:pt>
                <c:pt idx="328">
                  <c:v>-0.99710000000004584</c:v>
                </c:pt>
                <c:pt idx="329">
                  <c:v>-0.99710000000004584</c:v>
                </c:pt>
                <c:pt idx="330">
                  <c:v>-24.945499999999925</c:v>
                </c:pt>
                <c:pt idx="331">
                  <c:v>-43.68610000000001</c:v>
                </c:pt>
                <c:pt idx="332">
                  <c:v>-56.927999999999997</c:v>
                </c:pt>
                <c:pt idx="333">
                  <c:v>-62.093900000000076</c:v>
                </c:pt>
                <c:pt idx="334">
                  <c:v>-64.211800000000039</c:v>
                </c:pt>
                <c:pt idx="335">
                  <c:v>-65.615800000000036</c:v>
                </c:pt>
                <c:pt idx="336">
                  <c:v>-67.019499999999994</c:v>
                </c:pt>
                <c:pt idx="337">
                  <c:v>-67.891000000000076</c:v>
                </c:pt>
                <c:pt idx="338">
                  <c:v>-68.950199999999995</c:v>
                </c:pt>
                <c:pt idx="339">
                  <c:v>-70.509999999999991</c:v>
                </c:pt>
                <c:pt idx="340">
                  <c:v>-72.527900000000045</c:v>
                </c:pt>
                <c:pt idx="341">
                  <c:v>-74.547199999999975</c:v>
                </c:pt>
                <c:pt idx="342">
                  <c:v>-76.566299999999956</c:v>
                </c:pt>
                <c:pt idx="343">
                  <c:v>-77.568300000000022</c:v>
                </c:pt>
                <c:pt idx="344">
                  <c:v>-77.095700000000079</c:v>
                </c:pt>
                <c:pt idx="345">
                  <c:v>-74.366499999999974</c:v>
                </c:pt>
                <c:pt idx="346">
                  <c:v>-69.100400000000036</c:v>
                </c:pt>
                <c:pt idx="347">
                  <c:v>-63.710699999999974</c:v>
                </c:pt>
                <c:pt idx="348">
                  <c:v>-59.081700000000069</c:v>
                </c:pt>
                <c:pt idx="349">
                  <c:v>-54.45270000000005</c:v>
                </c:pt>
                <c:pt idx="350">
                  <c:v>-51.079700000000003</c:v>
                </c:pt>
                <c:pt idx="351">
                  <c:v>-48.239299999999957</c:v>
                </c:pt>
                <c:pt idx="352">
                  <c:v>-45.757800000000088</c:v>
                </c:pt>
                <c:pt idx="353">
                  <c:v>-43.54099999999994</c:v>
                </c:pt>
                <c:pt idx="354">
                  <c:v>-41.535200000000032</c:v>
                </c:pt>
                <c:pt idx="355">
                  <c:v>-39.68769999999995</c:v>
                </c:pt>
                <c:pt idx="356">
                  <c:v>-37.84009999999995</c:v>
                </c:pt>
                <c:pt idx="357">
                  <c:v>-36.212199999999996</c:v>
                </c:pt>
                <c:pt idx="358">
                  <c:v>-34.686499999999967</c:v>
                </c:pt>
                <c:pt idx="359">
                  <c:v>-33.272099999999966</c:v>
                </c:pt>
                <c:pt idx="360">
                  <c:v>-31.951199999999972</c:v>
                </c:pt>
                <c:pt idx="361">
                  <c:v>-30.697900000000004</c:v>
                </c:pt>
                <c:pt idx="362">
                  <c:v>-29.44459999999998</c:v>
                </c:pt>
                <c:pt idx="363">
                  <c:v>-28.293800000000033</c:v>
                </c:pt>
                <c:pt idx="364">
                  <c:v>-27.187299999999993</c:v>
                </c:pt>
                <c:pt idx="365">
                  <c:v>-26.122700000000009</c:v>
                </c:pt>
                <c:pt idx="366">
                  <c:v>-25.095199999999977</c:v>
                </c:pt>
                <c:pt idx="367">
                  <c:v>-24.0899</c:v>
                </c:pt>
                <c:pt idx="368">
                  <c:v>-23.127299999999991</c:v>
                </c:pt>
                <c:pt idx="369">
                  <c:v>-22.16459999999995</c:v>
                </c:pt>
                <c:pt idx="370">
                  <c:v>-21.289400000000001</c:v>
                </c:pt>
                <c:pt idx="371">
                  <c:v>-20.456299999999999</c:v>
                </c:pt>
                <c:pt idx="372">
                  <c:v>-19.659800000000018</c:v>
                </c:pt>
                <c:pt idx="373">
                  <c:v>-18.89670000000001</c:v>
                </c:pt>
                <c:pt idx="374">
                  <c:v>-18.165399999999977</c:v>
                </c:pt>
                <c:pt idx="375">
                  <c:v>-17.464599999999962</c:v>
                </c:pt>
                <c:pt idx="376">
                  <c:v>-16.763900000000035</c:v>
                </c:pt>
                <c:pt idx="377">
                  <c:v>-16.127499999999998</c:v>
                </c:pt>
                <c:pt idx="378">
                  <c:v>-15.530500000000018</c:v>
                </c:pt>
                <c:pt idx="379">
                  <c:v>-14.961999999999989</c:v>
                </c:pt>
                <c:pt idx="380">
                  <c:v>-14.416600000000017</c:v>
                </c:pt>
                <c:pt idx="381">
                  <c:v>-13.891700000000014</c:v>
                </c:pt>
                <c:pt idx="382">
                  <c:v>-13.386099999999999</c:v>
                </c:pt>
                <c:pt idx="383">
                  <c:v>-12.880500000000012</c:v>
                </c:pt>
                <c:pt idx="384">
                  <c:v>-12.406700000000001</c:v>
                </c:pt>
                <c:pt idx="385">
                  <c:v>-11.951400000000007</c:v>
                </c:pt>
                <c:pt idx="386">
                  <c:v>-11.512900000000002</c:v>
                </c:pt>
                <c:pt idx="387">
                  <c:v>-11.090100000000007</c:v>
                </c:pt>
                <c:pt idx="388">
                  <c:v>-10.681999999999988</c:v>
                </c:pt>
                <c:pt idx="389">
                  <c:v>-10.273699999999991</c:v>
                </c:pt>
                <c:pt idx="390">
                  <c:v>-9.8914999999999793</c:v>
                </c:pt>
                <c:pt idx="391">
                  <c:v>-9.525100000000009</c:v>
                </c:pt>
                <c:pt idx="392">
                  <c:v>-9.1726999999999919</c:v>
                </c:pt>
                <c:pt idx="393">
                  <c:v>-8.8337999999999965</c:v>
                </c:pt>
                <c:pt idx="394">
                  <c:v>-8.5075999999999965</c:v>
                </c:pt>
                <c:pt idx="395">
                  <c:v>-8.1935000000000002</c:v>
                </c:pt>
                <c:pt idx="396">
                  <c:v>-7.8795000000000073</c:v>
                </c:pt>
                <c:pt idx="397">
                  <c:v>-7.5865000000000009</c:v>
                </c:pt>
                <c:pt idx="398">
                  <c:v>-7.3050999999999817</c:v>
                </c:pt>
                <c:pt idx="399">
                  <c:v>-7.0342999999999734</c:v>
                </c:pt>
                <c:pt idx="400">
                  <c:v>-6.7737000000000052</c:v>
                </c:pt>
                <c:pt idx="401">
                  <c:v>-6.5228000000000037</c:v>
                </c:pt>
                <c:pt idx="402">
                  <c:v>-6.2812999999999874</c:v>
                </c:pt>
                <c:pt idx="403">
                  <c:v>-6.0399000000000029</c:v>
                </c:pt>
                <c:pt idx="404">
                  <c:v>-5.8143000000000029</c:v>
                </c:pt>
                <c:pt idx="405">
                  <c:v>-5.5979000000000099</c:v>
                </c:pt>
                <c:pt idx="406">
                  <c:v>-5.3898000000000081</c:v>
                </c:pt>
                <c:pt idx="407">
                  <c:v>-5.1895399999999938</c:v>
                </c:pt>
                <c:pt idx="408">
                  <c:v>-4.9971500000000049</c:v>
                </c:pt>
                <c:pt idx="409">
                  <c:v>-4.8048100000000034</c:v>
                </c:pt>
                <c:pt idx="410">
                  <c:v>-4.6286600000000107</c:v>
                </c:pt>
                <c:pt idx="411">
                  <c:v>-4.4598999999999904</c:v>
                </c:pt>
                <c:pt idx="412">
                  <c:v>-4.2976000000000028</c:v>
                </c:pt>
                <c:pt idx="413">
                  <c:v>-4.1413900000000012</c:v>
                </c:pt>
                <c:pt idx="414">
                  <c:v>-3.9909399999999948</c:v>
                </c:pt>
                <c:pt idx="415">
                  <c:v>-3.8460699999999974</c:v>
                </c:pt>
                <c:pt idx="416">
                  <c:v>-3.7011699999999905</c:v>
                </c:pt>
                <c:pt idx="417">
                  <c:v>-3.5659200000000055</c:v>
                </c:pt>
                <c:pt idx="418">
                  <c:v>-3.4358799999999974</c:v>
                </c:pt>
                <c:pt idx="419">
                  <c:v>-3.3107000000000042</c:v>
                </c:pt>
                <c:pt idx="420">
                  <c:v>-3.1901599999999988</c:v>
                </c:pt>
                <c:pt idx="421">
                  <c:v>-3.0740899999999982</c:v>
                </c:pt>
                <c:pt idx="422">
                  <c:v>-2.9622799999999998</c:v>
                </c:pt>
                <c:pt idx="423">
                  <c:v>-2.8504600000000053</c:v>
                </c:pt>
                <c:pt idx="424">
                  <c:v>-2.7460000000000022</c:v>
                </c:pt>
                <c:pt idx="425">
                  <c:v>-2.6456599999999995</c:v>
                </c:pt>
                <c:pt idx="426">
                  <c:v>-2.5491000000000028</c:v>
                </c:pt>
                <c:pt idx="427">
                  <c:v>-2.3916000000000039</c:v>
                </c:pt>
                <c:pt idx="428">
                  <c:v>-2.2147599999999983</c:v>
                </c:pt>
                <c:pt idx="429">
                  <c:v>-2.0378800000000012</c:v>
                </c:pt>
                <c:pt idx="430">
                  <c:v>-1.9165400000000048</c:v>
                </c:pt>
                <c:pt idx="431">
                  <c:v>-1.7829300000000003</c:v>
                </c:pt>
                <c:pt idx="432">
                  <c:v>-1.6493499999999983</c:v>
                </c:pt>
                <c:pt idx="433">
                  <c:v>-1.5289900000000003</c:v>
                </c:pt>
                <c:pt idx="434">
                  <c:v>-1.4086300000000023</c:v>
                </c:pt>
                <c:pt idx="435">
                  <c:v>-1.3089299999999966</c:v>
                </c:pt>
                <c:pt idx="436">
                  <c:v>-1.2092899999999958</c:v>
                </c:pt>
                <c:pt idx="437">
                  <c:v>-1.1285999999999987</c:v>
                </c:pt>
                <c:pt idx="438">
                  <c:v>-1.0570300000000046</c:v>
                </c:pt>
                <c:pt idx="439">
                  <c:v>-0.98545000000000016</c:v>
                </c:pt>
                <c:pt idx="440">
                  <c:v>-0.92476999999999521</c:v>
                </c:pt>
                <c:pt idx="441">
                  <c:v>-0.86406999999999812</c:v>
                </c:pt>
                <c:pt idx="442">
                  <c:v>-0.81329000000000207</c:v>
                </c:pt>
                <c:pt idx="443">
                  <c:v>-0.7624800000000036</c:v>
                </c:pt>
                <c:pt idx="444">
                  <c:v>-0.71991000000000582</c:v>
                </c:pt>
                <c:pt idx="445">
                  <c:v>-0.68140000000000001</c:v>
                </c:pt>
                <c:pt idx="446">
                  <c:v>-0.64288999999999774</c:v>
                </c:pt>
                <c:pt idx="447">
                  <c:v>-0.60922000000000054</c:v>
                </c:pt>
                <c:pt idx="448">
                  <c:v>-0.57558999999999827</c:v>
                </c:pt>
                <c:pt idx="449">
                  <c:v>-0.5465399999999967</c:v>
                </c:pt>
                <c:pt idx="450">
                  <c:v>-0.51751999999999754</c:v>
                </c:pt>
                <c:pt idx="451">
                  <c:v>-0.49242999999999881</c:v>
                </c:pt>
                <c:pt idx="452">
                  <c:v>-0.4694199999999995</c:v>
                </c:pt>
                <c:pt idx="453">
                  <c:v>-0.44644999999999868</c:v>
                </c:pt>
                <c:pt idx="454">
                  <c:v>-0.42593000000000103</c:v>
                </c:pt>
                <c:pt idx="455">
                  <c:v>-0.40543000000000262</c:v>
                </c:pt>
                <c:pt idx="456">
                  <c:v>-0.38732999999999862</c:v>
                </c:pt>
                <c:pt idx="457">
                  <c:v>-0.36919999999999931</c:v>
                </c:pt>
                <c:pt idx="458">
                  <c:v>-0.35326999999999842</c:v>
                </c:pt>
                <c:pt idx="459">
                  <c:v>-0.33847000000000094</c:v>
                </c:pt>
                <c:pt idx="460">
                  <c:v>-0.3236699999999999</c:v>
                </c:pt>
                <c:pt idx="461">
                  <c:v>-0.31029999999999802</c:v>
                </c:pt>
                <c:pt idx="462">
                  <c:v>-0.29694000000000287</c:v>
                </c:pt>
                <c:pt idx="463">
                  <c:v>-0.28494999999999848</c:v>
                </c:pt>
                <c:pt idx="464">
                  <c:v>-0.27293999999999841</c:v>
                </c:pt>
                <c:pt idx="465">
                  <c:v>-0.26219999999999999</c:v>
                </c:pt>
                <c:pt idx="466">
                  <c:v>-0.25146000000000157</c:v>
                </c:pt>
                <c:pt idx="467">
                  <c:v>-0.24182000000000059</c:v>
                </c:pt>
                <c:pt idx="468">
                  <c:v>-0.23279000000000138</c:v>
                </c:pt>
                <c:pt idx="469">
                  <c:v>-0.22374999999999901</c:v>
                </c:pt>
                <c:pt idx="470">
                  <c:v>-0.21545000000000059</c:v>
                </c:pt>
                <c:pt idx="471">
                  <c:v>-0.20714999999999861</c:v>
                </c:pt>
                <c:pt idx="472">
                  <c:v>-0.19961999999999946</c:v>
                </c:pt>
                <c:pt idx="473">
                  <c:v>-0.19206999999999752</c:v>
                </c:pt>
                <c:pt idx="474">
                  <c:v>-0.18521000000000143</c:v>
                </c:pt>
                <c:pt idx="475">
                  <c:v>-0.17875000000000085</c:v>
                </c:pt>
                <c:pt idx="476">
                  <c:v>-0.1722999999999999</c:v>
                </c:pt>
                <c:pt idx="477">
                  <c:v>-0.16632000000000247</c:v>
                </c:pt>
                <c:pt idx="478">
                  <c:v>-0.16037000000000035</c:v>
                </c:pt>
                <c:pt idx="479">
                  <c:v>-0.15490000000000137</c:v>
                </c:pt>
                <c:pt idx="480">
                  <c:v>-0.1494099999999996</c:v>
                </c:pt>
                <c:pt idx="481">
                  <c:v>-0.14441000000000059</c:v>
                </c:pt>
                <c:pt idx="482">
                  <c:v>-0.13968000000000202</c:v>
                </c:pt>
                <c:pt idx="483">
                  <c:v>-0.1349499999999999</c:v>
                </c:pt>
                <c:pt idx="484">
                  <c:v>-0.13051999999999708</c:v>
                </c:pt>
                <c:pt idx="485">
                  <c:v>-0.12610000000000099</c:v>
                </c:pt>
                <c:pt idx="486">
                  <c:v>-0.12200999999999951</c:v>
                </c:pt>
                <c:pt idx="487">
                  <c:v>-0.11792000000000158</c:v>
                </c:pt>
                <c:pt idx="488">
                  <c:v>-0.11416999999999788</c:v>
                </c:pt>
                <c:pt idx="489">
                  <c:v>-0.11060000000000159</c:v>
                </c:pt>
                <c:pt idx="490">
                  <c:v>-0.10699999999999932</c:v>
                </c:pt>
                <c:pt idx="491">
                  <c:v>-0.10366000000000142</c:v>
                </c:pt>
                <c:pt idx="492">
                  <c:v>-0.10031000000000034</c:v>
                </c:pt>
                <c:pt idx="493">
                  <c:v>-9.7229999999999706E-2</c:v>
                </c:pt>
                <c:pt idx="494">
                  <c:v>-9.4120000000000203E-2</c:v>
                </c:pt>
                <c:pt idx="495">
                  <c:v>-9.1249999999998721E-2</c:v>
                </c:pt>
                <c:pt idx="496">
                  <c:v>-8.837000000000117E-2</c:v>
                </c:pt>
                <c:pt idx="497">
                  <c:v>-8.5720000000002017E-2</c:v>
                </c:pt>
                <c:pt idx="498">
                  <c:v>-8.3159999999999457E-2</c:v>
                </c:pt>
                <c:pt idx="499">
                  <c:v>-8.0600000000000449E-2</c:v>
                </c:pt>
                <c:pt idx="500">
                  <c:v>-7.8189999999999316E-2</c:v>
                </c:pt>
                <c:pt idx="501">
                  <c:v>-7.5799999999997425E-2</c:v>
                </c:pt>
                <c:pt idx="502">
                  <c:v>-7.3569999999996583E-2</c:v>
                </c:pt>
                <c:pt idx="503">
                  <c:v>-7.1319999999996497E-2</c:v>
                </c:pt>
                <c:pt idx="504">
                  <c:v>-6.9240000000000634E-2</c:v>
                </c:pt>
                <c:pt idx="505">
                  <c:v>-6.6780000000001394E-2</c:v>
                </c:pt>
                <c:pt idx="506">
                  <c:v>-6.4330000000001775E-2</c:v>
                </c:pt>
              </c:numCache>
            </c:numRef>
          </c:yVal>
          <c:smooth val="1"/>
        </c:ser>
        <c:ser>
          <c:idx val="1"/>
          <c:order val="2"/>
          <c:tx>
            <c:v>Delta T 250 Cps 850 C 10 s</c:v>
          </c:tx>
          <c:spPr>
            <a:ln w="19050" cap="rnd">
              <a:solidFill>
                <a:schemeClr val="accent2"/>
              </a:solidFill>
              <a:round/>
            </a:ln>
            <a:effectLst/>
          </c:spPr>
          <c:marker>
            <c:symbol val="none"/>
          </c:marker>
          <c:xVal>
            <c:numRef>
              <c:f>'Helium w ELTA Results'!$AC$6:$AC$511</c:f>
              <c:numCache>
                <c:formatCode>General</c:formatCode>
                <c:ptCount val="506"/>
                <c:pt idx="0">
                  <c:v>0</c:v>
                </c:pt>
                <c:pt idx="1">
                  <c:v>4.6893789999999998E-2</c:v>
                </c:pt>
                <c:pt idx="2">
                  <c:v>9.3787579999999995E-2</c:v>
                </c:pt>
                <c:pt idx="3">
                  <c:v>0.14068140000000001</c:v>
                </c:pt>
                <c:pt idx="4">
                  <c:v>0.1875752</c:v>
                </c:pt>
                <c:pt idx="5">
                  <c:v>0.23446890000000001</c:v>
                </c:pt>
                <c:pt idx="6">
                  <c:v>0.28136270000000002</c:v>
                </c:pt>
                <c:pt idx="7">
                  <c:v>0.32825650000000001</c:v>
                </c:pt>
                <c:pt idx="8">
                  <c:v>0.37515029999999999</c:v>
                </c:pt>
                <c:pt idx="9">
                  <c:v>0.42204409999999998</c:v>
                </c:pt>
                <c:pt idx="10">
                  <c:v>0.46893790000000002</c:v>
                </c:pt>
                <c:pt idx="11">
                  <c:v>0.5158317</c:v>
                </c:pt>
                <c:pt idx="12">
                  <c:v>0.56272549999999999</c:v>
                </c:pt>
                <c:pt idx="13">
                  <c:v>0.60961920000000003</c:v>
                </c:pt>
                <c:pt idx="14">
                  <c:v>0.65651300000000001</c:v>
                </c:pt>
                <c:pt idx="15">
                  <c:v>0.7034068</c:v>
                </c:pt>
                <c:pt idx="16">
                  <c:v>0.75030059999999998</c:v>
                </c:pt>
                <c:pt idx="17">
                  <c:v>0.79719439999999997</c:v>
                </c:pt>
                <c:pt idx="18">
                  <c:v>0.84408819999999996</c:v>
                </c:pt>
                <c:pt idx="19">
                  <c:v>0.89098200000000005</c:v>
                </c:pt>
                <c:pt idx="20">
                  <c:v>0.93787580000000004</c:v>
                </c:pt>
                <c:pt idx="21">
                  <c:v>0.98476949999999996</c:v>
                </c:pt>
                <c:pt idx="22">
                  <c:v>1.031663</c:v>
                </c:pt>
                <c:pt idx="23">
                  <c:v>1.078557</c:v>
                </c:pt>
                <c:pt idx="24">
                  <c:v>1.125451</c:v>
                </c:pt>
                <c:pt idx="25">
                  <c:v>1.172345</c:v>
                </c:pt>
                <c:pt idx="26">
                  <c:v>1.219238</c:v>
                </c:pt>
                <c:pt idx="27">
                  <c:v>1.266132</c:v>
                </c:pt>
                <c:pt idx="28">
                  <c:v>1.313026</c:v>
                </c:pt>
                <c:pt idx="29">
                  <c:v>1.35992</c:v>
                </c:pt>
                <c:pt idx="30">
                  <c:v>1.406814</c:v>
                </c:pt>
                <c:pt idx="31">
                  <c:v>1.4537070000000001</c:v>
                </c:pt>
                <c:pt idx="32">
                  <c:v>1.5006010000000001</c:v>
                </c:pt>
                <c:pt idx="33">
                  <c:v>1.5474950000000001</c:v>
                </c:pt>
                <c:pt idx="34">
                  <c:v>1.5943890000000001</c:v>
                </c:pt>
                <c:pt idx="35">
                  <c:v>1.641283</c:v>
                </c:pt>
                <c:pt idx="36">
                  <c:v>1.6881759999999999</c:v>
                </c:pt>
                <c:pt idx="37">
                  <c:v>1.7350699999999999</c:v>
                </c:pt>
                <c:pt idx="38">
                  <c:v>1.7819640000000001</c:v>
                </c:pt>
                <c:pt idx="39">
                  <c:v>1.8288580000000001</c:v>
                </c:pt>
                <c:pt idx="40">
                  <c:v>1.8757520000000001</c:v>
                </c:pt>
                <c:pt idx="41">
                  <c:v>1.9226449999999999</c:v>
                </c:pt>
                <c:pt idx="42">
                  <c:v>1.9695389999999999</c:v>
                </c:pt>
                <c:pt idx="43">
                  <c:v>2</c:v>
                </c:pt>
                <c:pt idx="44">
                  <c:v>2.0164330000000001</c:v>
                </c:pt>
                <c:pt idx="45">
                  <c:v>2.0633270000000001</c:v>
                </c:pt>
                <c:pt idx="46">
                  <c:v>2.11022</c:v>
                </c:pt>
                <c:pt idx="47">
                  <c:v>2.157114</c:v>
                </c:pt>
                <c:pt idx="48">
                  <c:v>2.204008</c:v>
                </c:pt>
                <c:pt idx="49">
                  <c:v>2.250902</c:v>
                </c:pt>
                <c:pt idx="50">
                  <c:v>2.2977959999999999</c:v>
                </c:pt>
                <c:pt idx="51">
                  <c:v>2.3446889999999998</c:v>
                </c:pt>
                <c:pt idx="52">
                  <c:v>2.3915829999999998</c:v>
                </c:pt>
                <c:pt idx="53">
                  <c:v>2.4384769999999998</c:v>
                </c:pt>
                <c:pt idx="54">
                  <c:v>2.4853710000000002</c:v>
                </c:pt>
                <c:pt idx="55">
                  <c:v>2.5</c:v>
                </c:pt>
                <c:pt idx="56">
                  <c:v>2.5322650000000002</c:v>
                </c:pt>
                <c:pt idx="57">
                  <c:v>2.5791580000000001</c:v>
                </c:pt>
                <c:pt idx="58">
                  <c:v>2.6260520000000001</c:v>
                </c:pt>
                <c:pt idx="59">
                  <c:v>2.672946</c:v>
                </c:pt>
                <c:pt idx="60">
                  <c:v>2.71984</c:v>
                </c:pt>
                <c:pt idx="61">
                  <c:v>2.7667329999999999</c:v>
                </c:pt>
                <c:pt idx="62">
                  <c:v>2.8</c:v>
                </c:pt>
                <c:pt idx="63">
                  <c:v>2.8136269999999999</c:v>
                </c:pt>
                <c:pt idx="64">
                  <c:v>2.8605209999999999</c:v>
                </c:pt>
                <c:pt idx="65">
                  <c:v>2.9074149999999999</c:v>
                </c:pt>
                <c:pt idx="66">
                  <c:v>2.9543089999999999</c:v>
                </c:pt>
                <c:pt idx="67">
                  <c:v>3.0012020000000001</c:v>
                </c:pt>
                <c:pt idx="68">
                  <c:v>3.0480960000000001</c:v>
                </c:pt>
                <c:pt idx="69">
                  <c:v>3.0949900000000001</c:v>
                </c:pt>
                <c:pt idx="70">
                  <c:v>3.1418840000000001</c:v>
                </c:pt>
                <c:pt idx="71">
                  <c:v>3.1887780000000001</c:v>
                </c:pt>
                <c:pt idx="72">
                  <c:v>3.235671</c:v>
                </c:pt>
                <c:pt idx="73">
                  <c:v>3.282565</c:v>
                </c:pt>
                <c:pt idx="74">
                  <c:v>3.3294589999999999</c:v>
                </c:pt>
                <c:pt idx="75">
                  <c:v>3.3763529999999999</c:v>
                </c:pt>
                <c:pt idx="76">
                  <c:v>3.4</c:v>
                </c:pt>
                <c:pt idx="77">
                  <c:v>3.4232459999999998</c:v>
                </c:pt>
                <c:pt idx="78">
                  <c:v>3.4701399999999998</c:v>
                </c:pt>
                <c:pt idx="79">
                  <c:v>3.5170340000000002</c:v>
                </c:pt>
                <c:pt idx="80">
                  <c:v>3.5639280000000002</c:v>
                </c:pt>
                <c:pt idx="81">
                  <c:v>3.6108220000000002</c:v>
                </c:pt>
                <c:pt idx="82">
                  <c:v>3.657715</c:v>
                </c:pt>
                <c:pt idx="83">
                  <c:v>3.704609</c:v>
                </c:pt>
                <c:pt idx="84">
                  <c:v>3.751503</c:v>
                </c:pt>
                <c:pt idx="85">
                  <c:v>3.798397</c:v>
                </c:pt>
                <c:pt idx="86">
                  <c:v>3.845291</c:v>
                </c:pt>
                <c:pt idx="87">
                  <c:v>3.8921839999999999</c:v>
                </c:pt>
                <c:pt idx="88">
                  <c:v>3.9390779999999999</c:v>
                </c:pt>
                <c:pt idx="89">
                  <c:v>3.9859719999999998</c:v>
                </c:pt>
                <c:pt idx="90">
                  <c:v>4.0328660000000003</c:v>
                </c:pt>
                <c:pt idx="91">
                  <c:v>4.0797600000000003</c:v>
                </c:pt>
                <c:pt idx="92">
                  <c:v>4.1266530000000001</c:v>
                </c:pt>
                <c:pt idx="93">
                  <c:v>4.1735470000000001</c:v>
                </c:pt>
                <c:pt idx="94">
                  <c:v>4.2204410000000001</c:v>
                </c:pt>
                <c:pt idx="95">
                  <c:v>4.2673350000000001</c:v>
                </c:pt>
                <c:pt idx="96">
                  <c:v>4.314228</c:v>
                </c:pt>
                <c:pt idx="97">
                  <c:v>4.3611219999999999</c:v>
                </c:pt>
                <c:pt idx="98">
                  <c:v>4.4080159999999999</c:v>
                </c:pt>
                <c:pt idx="99">
                  <c:v>4.4549099999999999</c:v>
                </c:pt>
                <c:pt idx="100">
                  <c:v>4.5018039999999999</c:v>
                </c:pt>
                <c:pt idx="101">
                  <c:v>4.5486969999999998</c:v>
                </c:pt>
                <c:pt idx="102">
                  <c:v>4.5955909999999998</c:v>
                </c:pt>
                <c:pt idx="103">
                  <c:v>4.6424849999999998</c:v>
                </c:pt>
                <c:pt idx="104">
                  <c:v>4.6893789999999997</c:v>
                </c:pt>
                <c:pt idx="105">
                  <c:v>4.7362729999999997</c:v>
                </c:pt>
                <c:pt idx="106">
                  <c:v>4.7831659999999996</c:v>
                </c:pt>
                <c:pt idx="107">
                  <c:v>4.8300599999999996</c:v>
                </c:pt>
                <c:pt idx="108">
                  <c:v>4.8769539999999996</c:v>
                </c:pt>
                <c:pt idx="109">
                  <c:v>4.9238479999999996</c:v>
                </c:pt>
                <c:pt idx="110">
                  <c:v>4.9707410000000003</c:v>
                </c:pt>
                <c:pt idx="111">
                  <c:v>5.0176350000000003</c:v>
                </c:pt>
                <c:pt idx="112">
                  <c:v>5.0645290000000003</c:v>
                </c:pt>
                <c:pt idx="113">
                  <c:v>5.1114230000000003</c:v>
                </c:pt>
                <c:pt idx="114">
                  <c:v>5.1583170000000003</c:v>
                </c:pt>
                <c:pt idx="115">
                  <c:v>5.2052100000000001</c:v>
                </c:pt>
                <c:pt idx="116">
                  <c:v>5.2521040000000001</c:v>
                </c:pt>
                <c:pt idx="117">
                  <c:v>5.2989980000000001</c:v>
                </c:pt>
                <c:pt idx="118">
                  <c:v>5.3458920000000001</c:v>
                </c:pt>
                <c:pt idx="119">
                  <c:v>5.3927860000000001</c:v>
                </c:pt>
                <c:pt idx="120">
                  <c:v>5.4396789999999999</c:v>
                </c:pt>
                <c:pt idx="121">
                  <c:v>5.4865729999999999</c:v>
                </c:pt>
                <c:pt idx="122">
                  <c:v>5.5334669999999999</c:v>
                </c:pt>
                <c:pt idx="123">
                  <c:v>5.5803609999999999</c:v>
                </c:pt>
                <c:pt idx="124">
                  <c:v>5.6272549999999999</c:v>
                </c:pt>
                <c:pt idx="125">
                  <c:v>5.6741479999999997</c:v>
                </c:pt>
                <c:pt idx="126">
                  <c:v>5.7210419999999997</c:v>
                </c:pt>
                <c:pt idx="127">
                  <c:v>5.7679359999999997</c:v>
                </c:pt>
                <c:pt idx="128">
                  <c:v>5.8148299999999997</c:v>
                </c:pt>
                <c:pt idx="129">
                  <c:v>5.8617229999999996</c:v>
                </c:pt>
                <c:pt idx="130">
                  <c:v>5.9086169999999996</c:v>
                </c:pt>
                <c:pt idx="131">
                  <c:v>5.9555110000000004</c:v>
                </c:pt>
                <c:pt idx="132">
                  <c:v>6.0024050000000004</c:v>
                </c:pt>
                <c:pt idx="133">
                  <c:v>6.0492990000000004</c:v>
                </c:pt>
                <c:pt idx="134">
                  <c:v>6.0961920000000003</c:v>
                </c:pt>
                <c:pt idx="135">
                  <c:v>6.1430860000000003</c:v>
                </c:pt>
                <c:pt idx="136">
                  <c:v>6.1899800000000003</c:v>
                </c:pt>
                <c:pt idx="137">
                  <c:v>6.2368740000000003</c:v>
                </c:pt>
                <c:pt idx="138">
                  <c:v>6.2837680000000002</c:v>
                </c:pt>
                <c:pt idx="139">
                  <c:v>6.3306610000000001</c:v>
                </c:pt>
                <c:pt idx="140">
                  <c:v>6.3775550000000001</c:v>
                </c:pt>
                <c:pt idx="141">
                  <c:v>6.4244490000000001</c:v>
                </c:pt>
                <c:pt idx="142">
                  <c:v>6.4713430000000001</c:v>
                </c:pt>
                <c:pt idx="143">
                  <c:v>6.5182359999999999</c:v>
                </c:pt>
                <c:pt idx="144">
                  <c:v>6.5651299999999999</c:v>
                </c:pt>
                <c:pt idx="145">
                  <c:v>6.6120239999999999</c:v>
                </c:pt>
                <c:pt idx="146">
                  <c:v>6.6589179999999999</c:v>
                </c:pt>
                <c:pt idx="147">
                  <c:v>6.7058119999999999</c:v>
                </c:pt>
                <c:pt idx="148">
                  <c:v>6.7527049999999997</c:v>
                </c:pt>
                <c:pt idx="149">
                  <c:v>6.7995989999999997</c:v>
                </c:pt>
                <c:pt idx="150">
                  <c:v>6.8464929999999997</c:v>
                </c:pt>
                <c:pt idx="151">
                  <c:v>6.8933869999999997</c:v>
                </c:pt>
                <c:pt idx="152">
                  <c:v>6.9402809999999997</c:v>
                </c:pt>
                <c:pt idx="153">
                  <c:v>6.9871740000000004</c:v>
                </c:pt>
                <c:pt idx="154">
                  <c:v>7.0340680000000004</c:v>
                </c:pt>
                <c:pt idx="155">
                  <c:v>7.0809620000000004</c:v>
                </c:pt>
                <c:pt idx="156">
                  <c:v>7.1278560000000004</c:v>
                </c:pt>
                <c:pt idx="157">
                  <c:v>7.1747490000000003</c:v>
                </c:pt>
                <c:pt idx="158">
                  <c:v>7.2216430000000003</c:v>
                </c:pt>
                <c:pt idx="159">
                  <c:v>7.2685370000000002</c:v>
                </c:pt>
                <c:pt idx="160">
                  <c:v>7.3154310000000002</c:v>
                </c:pt>
                <c:pt idx="161">
                  <c:v>7.3623250000000002</c:v>
                </c:pt>
                <c:pt idx="162">
                  <c:v>7.4</c:v>
                </c:pt>
                <c:pt idx="163">
                  <c:v>7.4092180000000001</c:v>
                </c:pt>
                <c:pt idx="164">
                  <c:v>7.4561120000000001</c:v>
                </c:pt>
                <c:pt idx="165">
                  <c:v>7.5030060000000001</c:v>
                </c:pt>
                <c:pt idx="166">
                  <c:v>7.5499000000000001</c:v>
                </c:pt>
                <c:pt idx="167">
                  <c:v>7.596794</c:v>
                </c:pt>
                <c:pt idx="168">
                  <c:v>7.6436869999999999</c:v>
                </c:pt>
                <c:pt idx="169">
                  <c:v>7.6905809999999999</c:v>
                </c:pt>
                <c:pt idx="170">
                  <c:v>7.7374749999999999</c:v>
                </c:pt>
                <c:pt idx="171">
                  <c:v>7.7843689999999999</c:v>
                </c:pt>
                <c:pt idx="172">
                  <c:v>7.8312629999999999</c:v>
                </c:pt>
                <c:pt idx="173">
                  <c:v>7.8781559999999997</c:v>
                </c:pt>
                <c:pt idx="174">
                  <c:v>7.9250499999999997</c:v>
                </c:pt>
                <c:pt idx="175">
                  <c:v>7.9719439999999997</c:v>
                </c:pt>
                <c:pt idx="176">
                  <c:v>8.0188380000000006</c:v>
                </c:pt>
                <c:pt idx="177">
                  <c:v>8.0657309999999995</c:v>
                </c:pt>
                <c:pt idx="178">
                  <c:v>8.1126249999999995</c:v>
                </c:pt>
                <c:pt idx="179">
                  <c:v>8.1595189999999995</c:v>
                </c:pt>
                <c:pt idx="180">
                  <c:v>8.2064129999999995</c:v>
                </c:pt>
                <c:pt idx="181">
                  <c:v>8.2533069999999995</c:v>
                </c:pt>
                <c:pt idx="182">
                  <c:v>8.3002000000000002</c:v>
                </c:pt>
                <c:pt idx="183">
                  <c:v>8.3470940000000002</c:v>
                </c:pt>
                <c:pt idx="184">
                  <c:v>8.3939880000000002</c:v>
                </c:pt>
                <c:pt idx="185">
                  <c:v>8.4408820000000002</c:v>
                </c:pt>
                <c:pt idx="186">
                  <c:v>8.4877760000000002</c:v>
                </c:pt>
                <c:pt idx="187">
                  <c:v>8.5346689999999992</c:v>
                </c:pt>
                <c:pt idx="188">
                  <c:v>8.5815629999999992</c:v>
                </c:pt>
                <c:pt idx="189">
                  <c:v>8.6284569999999992</c:v>
                </c:pt>
                <c:pt idx="190">
                  <c:v>8.6753509999999991</c:v>
                </c:pt>
                <c:pt idx="191">
                  <c:v>8.7222439999999999</c:v>
                </c:pt>
                <c:pt idx="192">
                  <c:v>8.7691379999999999</c:v>
                </c:pt>
                <c:pt idx="193">
                  <c:v>8.8160319999999999</c:v>
                </c:pt>
                <c:pt idx="194">
                  <c:v>8.8629259999999999</c:v>
                </c:pt>
                <c:pt idx="195">
                  <c:v>8.9098199999999999</c:v>
                </c:pt>
                <c:pt idx="196">
                  <c:v>8.9567130000000006</c:v>
                </c:pt>
                <c:pt idx="197">
                  <c:v>9.0036070000000006</c:v>
                </c:pt>
                <c:pt idx="198">
                  <c:v>9.0505010000000006</c:v>
                </c:pt>
                <c:pt idx="199">
                  <c:v>9.0973950000000006</c:v>
                </c:pt>
                <c:pt idx="200">
                  <c:v>9.1442890000000006</c:v>
                </c:pt>
                <c:pt idx="201">
                  <c:v>9.1911819999999995</c:v>
                </c:pt>
                <c:pt idx="202">
                  <c:v>9.2380759999999995</c:v>
                </c:pt>
                <c:pt idx="203">
                  <c:v>9.2849699999999995</c:v>
                </c:pt>
                <c:pt idx="204">
                  <c:v>9.3318639999999995</c:v>
                </c:pt>
                <c:pt idx="205">
                  <c:v>9.3787579999999995</c:v>
                </c:pt>
                <c:pt idx="206">
                  <c:v>9.4256510000000002</c:v>
                </c:pt>
                <c:pt idx="207">
                  <c:v>9.4725450000000002</c:v>
                </c:pt>
                <c:pt idx="208">
                  <c:v>9.5194390000000002</c:v>
                </c:pt>
                <c:pt idx="209">
                  <c:v>9.5663330000000002</c:v>
                </c:pt>
                <c:pt idx="210">
                  <c:v>9.6132259999999992</c:v>
                </c:pt>
                <c:pt idx="211">
                  <c:v>9.6601199999999992</c:v>
                </c:pt>
                <c:pt idx="212">
                  <c:v>9.7070139999999991</c:v>
                </c:pt>
                <c:pt idx="213">
                  <c:v>9.7539079999999991</c:v>
                </c:pt>
                <c:pt idx="214">
                  <c:v>9.8008019999999991</c:v>
                </c:pt>
                <c:pt idx="215">
                  <c:v>9.8476949999999999</c:v>
                </c:pt>
                <c:pt idx="216">
                  <c:v>9.8945889999999999</c:v>
                </c:pt>
                <c:pt idx="217">
                  <c:v>9.9414829999999998</c:v>
                </c:pt>
                <c:pt idx="218">
                  <c:v>9.9883769999999998</c:v>
                </c:pt>
                <c:pt idx="219">
                  <c:v>10.035270000000001</c:v>
                </c:pt>
                <c:pt idx="220">
                  <c:v>10.08216</c:v>
                </c:pt>
                <c:pt idx="221">
                  <c:v>10.129060000000001</c:v>
                </c:pt>
                <c:pt idx="222">
                  <c:v>10.17595</c:v>
                </c:pt>
                <c:pt idx="223">
                  <c:v>10.222849999999999</c:v>
                </c:pt>
                <c:pt idx="224">
                  <c:v>10.269740000000001</c:v>
                </c:pt>
                <c:pt idx="225">
                  <c:v>10.31663</c:v>
                </c:pt>
                <c:pt idx="226">
                  <c:v>10.363530000000001</c:v>
                </c:pt>
                <c:pt idx="227">
                  <c:v>10.41042</c:v>
                </c:pt>
                <c:pt idx="228">
                  <c:v>10.45731</c:v>
                </c:pt>
                <c:pt idx="229">
                  <c:v>10.50421</c:v>
                </c:pt>
                <c:pt idx="230">
                  <c:v>10.5511</c:v>
                </c:pt>
                <c:pt idx="231">
                  <c:v>10.598000000000001</c:v>
                </c:pt>
                <c:pt idx="232">
                  <c:v>10.64489</c:v>
                </c:pt>
                <c:pt idx="233">
                  <c:v>10.69178</c:v>
                </c:pt>
                <c:pt idx="234">
                  <c:v>10.73868</c:v>
                </c:pt>
                <c:pt idx="235">
                  <c:v>10.78557</c:v>
                </c:pt>
                <c:pt idx="236">
                  <c:v>10.832459999999999</c:v>
                </c:pt>
                <c:pt idx="237">
                  <c:v>10.87936</c:v>
                </c:pt>
                <c:pt idx="238">
                  <c:v>10.92625</c:v>
                </c:pt>
                <c:pt idx="239">
                  <c:v>10.97315</c:v>
                </c:pt>
                <c:pt idx="240">
                  <c:v>11.02004</c:v>
                </c:pt>
                <c:pt idx="241">
                  <c:v>11.066929999999999</c:v>
                </c:pt>
                <c:pt idx="242">
                  <c:v>11.11383</c:v>
                </c:pt>
                <c:pt idx="243">
                  <c:v>11.16072</c:v>
                </c:pt>
                <c:pt idx="244">
                  <c:v>11.20762</c:v>
                </c:pt>
                <c:pt idx="245">
                  <c:v>11.25451</c:v>
                </c:pt>
                <c:pt idx="246">
                  <c:v>11.301399999999999</c:v>
                </c:pt>
                <c:pt idx="247">
                  <c:v>11.3483</c:v>
                </c:pt>
                <c:pt idx="248">
                  <c:v>11.395189999999999</c:v>
                </c:pt>
                <c:pt idx="249">
                  <c:v>11.442080000000001</c:v>
                </c:pt>
                <c:pt idx="250">
                  <c:v>11.48898</c:v>
                </c:pt>
                <c:pt idx="251">
                  <c:v>11.535869999999999</c:v>
                </c:pt>
                <c:pt idx="252">
                  <c:v>11.58277</c:v>
                </c:pt>
                <c:pt idx="253">
                  <c:v>11.629659999999999</c:v>
                </c:pt>
                <c:pt idx="254">
                  <c:v>11.676550000000001</c:v>
                </c:pt>
                <c:pt idx="255">
                  <c:v>11.72345</c:v>
                </c:pt>
                <c:pt idx="256">
                  <c:v>11.770339999999999</c:v>
                </c:pt>
                <c:pt idx="257">
                  <c:v>11.81723</c:v>
                </c:pt>
                <c:pt idx="258">
                  <c:v>11.864129999999999</c:v>
                </c:pt>
                <c:pt idx="259">
                  <c:v>11.911020000000001</c:v>
                </c:pt>
                <c:pt idx="260">
                  <c:v>11.95792</c:v>
                </c:pt>
                <c:pt idx="261">
                  <c:v>12.004810000000001</c:v>
                </c:pt>
                <c:pt idx="262">
                  <c:v>12.0517</c:v>
                </c:pt>
                <c:pt idx="263">
                  <c:v>12.098599999999999</c:v>
                </c:pt>
                <c:pt idx="264">
                  <c:v>12.145490000000001</c:v>
                </c:pt>
                <c:pt idx="265">
                  <c:v>12.19238</c:v>
                </c:pt>
                <c:pt idx="266">
                  <c:v>12.239280000000001</c:v>
                </c:pt>
                <c:pt idx="267">
                  <c:v>12.28617</c:v>
                </c:pt>
                <c:pt idx="268">
                  <c:v>12.333069999999999</c:v>
                </c:pt>
                <c:pt idx="269">
                  <c:v>12.379960000000001</c:v>
                </c:pt>
                <c:pt idx="270">
                  <c:v>12.42685</c:v>
                </c:pt>
                <c:pt idx="271">
                  <c:v>12.473750000000001</c:v>
                </c:pt>
                <c:pt idx="272">
                  <c:v>12.52064</c:v>
                </c:pt>
                <c:pt idx="273">
                  <c:v>12.567539999999999</c:v>
                </c:pt>
                <c:pt idx="274">
                  <c:v>12.61443</c:v>
                </c:pt>
                <c:pt idx="275">
                  <c:v>12.66132</c:v>
                </c:pt>
                <c:pt idx="276">
                  <c:v>12.708220000000001</c:v>
                </c:pt>
                <c:pt idx="277">
                  <c:v>12.75511</c:v>
                </c:pt>
                <c:pt idx="278">
                  <c:v>12.802</c:v>
                </c:pt>
                <c:pt idx="279">
                  <c:v>12.8489</c:v>
                </c:pt>
                <c:pt idx="280">
                  <c:v>12.89579</c:v>
                </c:pt>
                <c:pt idx="281">
                  <c:v>12.942690000000001</c:v>
                </c:pt>
                <c:pt idx="282">
                  <c:v>12.98958</c:v>
                </c:pt>
                <c:pt idx="283">
                  <c:v>13.03647</c:v>
                </c:pt>
                <c:pt idx="284">
                  <c:v>13.08337</c:v>
                </c:pt>
                <c:pt idx="285">
                  <c:v>13.13026</c:v>
                </c:pt>
                <c:pt idx="286">
                  <c:v>13.177149999999999</c:v>
                </c:pt>
                <c:pt idx="287">
                  <c:v>13.22405</c:v>
                </c:pt>
                <c:pt idx="288">
                  <c:v>13.27094</c:v>
                </c:pt>
                <c:pt idx="289">
                  <c:v>13.31784</c:v>
                </c:pt>
                <c:pt idx="290">
                  <c:v>13.36473</c:v>
                </c:pt>
                <c:pt idx="291">
                  <c:v>13.4</c:v>
                </c:pt>
                <c:pt idx="292">
                  <c:v>13.411619999999999</c:v>
                </c:pt>
                <c:pt idx="293">
                  <c:v>13.45852</c:v>
                </c:pt>
                <c:pt idx="294">
                  <c:v>13.505409999999999</c:v>
                </c:pt>
                <c:pt idx="295">
                  <c:v>13.552300000000001</c:v>
                </c:pt>
                <c:pt idx="296">
                  <c:v>13.5992</c:v>
                </c:pt>
                <c:pt idx="297">
                  <c:v>13.646089999999999</c:v>
                </c:pt>
                <c:pt idx="298">
                  <c:v>13.69299</c:v>
                </c:pt>
                <c:pt idx="299">
                  <c:v>13.739879999999999</c:v>
                </c:pt>
                <c:pt idx="300">
                  <c:v>13.786770000000001</c:v>
                </c:pt>
                <c:pt idx="301">
                  <c:v>13.83367</c:v>
                </c:pt>
                <c:pt idx="302">
                  <c:v>13.880559999999999</c:v>
                </c:pt>
                <c:pt idx="303">
                  <c:v>13.92745</c:v>
                </c:pt>
                <c:pt idx="304">
                  <c:v>13.974349999999999</c:v>
                </c:pt>
                <c:pt idx="305">
                  <c:v>14.021240000000001</c:v>
                </c:pt>
                <c:pt idx="306">
                  <c:v>14.06814</c:v>
                </c:pt>
                <c:pt idx="307">
                  <c:v>14.115030000000001</c:v>
                </c:pt>
                <c:pt idx="308">
                  <c:v>14.16192</c:v>
                </c:pt>
                <c:pt idx="309">
                  <c:v>14.208819999999999</c:v>
                </c:pt>
                <c:pt idx="310">
                  <c:v>14.255710000000001</c:v>
                </c:pt>
                <c:pt idx="311">
                  <c:v>14.30261</c:v>
                </c:pt>
                <c:pt idx="312">
                  <c:v>14.349500000000001</c:v>
                </c:pt>
                <c:pt idx="313">
                  <c:v>14.39639</c:v>
                </c:pt>
                <c:pt idx="314">
                  <c:v>14.443289999999999</c:v>
                </c:pt>
                <c:pt idx="315">
                  <c:v>14.490180000000001</c:v>
                </c:pt>
                <c:pt idx="316">
                  <c:v>14.53707</c:v>
                </c:pt>
                <c:pt idx="317">
                  <c:v>14.583970000000001</c:v>
                </c:pt>
                <c:pt idx="318">
                  <c:v>14.63086</c:v>
                </c:pt>
                <c:pt idx="319">
                  <c:v>14.677759999999999</c:v>
                </c:pt>
                <c:pt idx="320">
                  <c:v>14.72465</c:v>
                </c:pt>
                <c:pt idx="321">
                  <c:v>14.77154</c:v>
                </c:pt>
                <c:pt idx="322">
                  <c:v>14.818440000000001</c:v>
                </c:pt>
                <c:pt idx="323">
                  <c:v>14.86533</c:v>
                </c:pt>
                <c:pt idx="324">
                  <c:v>14.91222</c:v>
                </c:pt>
                <c:pt idx="325">
                  <c:v>14.95912</c:v>
                </c:pt>
                <c:pt idx="326">
                  <c:v>15.00601</c:v>
                </c:pt>
                <c:pt idx="327">
                  <c:v>15.052910000000001</c:v>
                </c:pt>
                <c:pt idx="328">
                  <c:v>15.0998</c:v>
                </c:pt>
                <c:pt idx="329">
                  <c:v>15.14669</c:v>
                </c:pt>
                <c:pt idx="330">
                  <c:v>15.19359</c:v>
                </c:pt>
                <c:pt idx="331">
                  <c:v>15.24048</c:v>
                </c:pt>
                <c:pt idx="332">
                  <c:v>15.287369999999999</c:v>
                </c:pt>
                <c:pt idx="333">
                  <c:v>15.33427</c:v>
                </c:pt>
                <c:pt idx="334">
                  <c:v>15.381159999999999</c:v>
                </c:pt>
                <c:pt idx="335">
                  <c:v>15.42806</c:v>
                </c:pt>
                <c:pt idx="336">
                  <c:v>15.47495</c:v>
                </c:pt>
                <c:pt idx="337">
                  <c:v>15.521839999999999</c:v>
                </c:pt>
                <c:pt idx="338">
                  <c:v>15.56874</c:v>
                </c:pt>
                <c:pt idx="339">
                  <c:v>15.615629999999999</c:v>
                </c:pt>
                <c:pt idx="340">
                  <c:v>15.66253</c:v>
                </c:pt>
                <c:pt idx="341">
                  <c:v>15.70942</c:v>
                </c:pt>
                <c:pt idx="342">
                  <c:v>15.756309999999999</c:v>
                </c:pt>
                <c:pt idx="343">
                  <c:v>15.80321</c:v>
                </c:pt>
                <c:pt idx="344">
                  <c:v>15.850099999999999</c:v>
                </c:pt>
                <c:pt idx="345">
                  <c:v>15.896990000000001</c:v>
                </c:pt>
                <c:pt idx="346">
                  <c:v>15.94389</c:v>
                </c:pt>
                <c:pt idx="347">
                  <c:v>15.990780000000001</c:v>
                </c:pt>
                <c:pt idx="348">
                  <c:v>16.037680000000002</c:v>
                </c:pt>
                <c:pt idx="349">
                  <c:v>16.084569999999999</c:v>
                </c:pt>
                <c:pt idx="350">
                  <c:v>16.131460000000001</c:v>
                </c:pt>
                <c:pt idx="351">
                  <c:v>16.178360000000001</c:v>
                </c:pt>
                <c:pt idx="352">
                  <c:v>16.225249999999999</c:v>
                </c:pt>
                <c:pt idx="353">
                  <c:v>16.27214</c:v>
                </c:pt>
                <c:pt idx="354">
                  <c:v>16.319040000000001</c:v>
                </c:pt>
                <c:pt idx="355">
                  <c:v>16.365929999999999</c:v>
                </c:pt>
                <c:pt idx="356">
                  <c:v>16.41283</c:v>
                </c:pt>
                <c:pt idx="357">
                  <c:v>16.459720000000001</c:v>
                </c:pt>
                <c:pt idx="358">
                  <c:v>16.506609999999998</c:v>
                </c:pt>
                <c:pt idx="359">
                  <c:v>16.553509999999999</c:v>
                </c:pt>
                <c:pt idx="360">
                  <c:v>16.6004</c:v>
                </c:pt>
                <c:pt idx="361">
                  <c:v>16.647290000000002</c:v>
                </c:pt>
                <c:pt idx="362">
                  <c:v>16.694189999999999</c:v>
                </c:pt>
                <c:pt idx="363">
                  <c:v>16.74108</c:v>
                </c:pt>
                <c:pt idx="364">
                  <c:v>16.787980000000001</c:v>
                </c:pt>
                <c:pt idx="365">
                  <c:v>16.834869999999999</c:v>
                </c:pt>
                <c:pt idx="366">
                  <c:v>16.88176</c:v>
                </c:pt>
                <c:pt idx="367">
                  <c:v>16.928660000000001</c:v>
                </c:pt>
                <c:pt idx="368">
                  <c:v>16.975549999999998</c:v>
                </c:pt>
                <c:pt idx="369">
                  <c:v>17.02244</c:v>
                </c:pt>
                <c:pt idx="370">
                  <c:v>17.06934</c:v>
                </c:pt>
                <c:pt idx="371">
                  <c:v>17.116230000000002</c:v>
                </c:pt>
                <c:pt idx="372">
                  <c:v>17.163129999999999</c:v>
                </c:pt>
                <c:pt idx="373">
                  <c:v>17.21002</c:v>
                </c:pt>
                <c:pt idx="374">
                  <c:v>17.256910000000001</c:v>
                </c:pt>
                <c:pt idx="375">
                  <c:v>17.303809999999999</c:v>
                </c:pt>
                <c:pt idx="376">
                  <c:v>17.3507</c:v>
                </c:pt>
                <c:pt idx="377">
                  <c:v>17.397600000000001</c:v>
                </c:pt>
                <c:pt idx="378">
                  <c:v>17.444489999999998</c:v>
                </c:pt>
                <c:pt idx="379">
                  <c:v>17.491379999999999</c:v>
                </c:pt>
                <c:pt idx="380">
                  <c:v>17.53828</c:v>
                </c:pt>
                <c:pt idx="381">
                  <c:v>17.585170000000002</c:v>
                </c:pt>
                <c:pt idx="382">
                  <c:v>17.632059999999999</c:v>
                </c:pt>
                <c:pt idx="383">
                  <c:v>17.67896</c:v>
                </c:pt>
                <c:pt idx="384">
                  <c:v>17.725850000000001</c:v>
                </c:pt>
                <c:pt idx="385">
                  <c:v>17.772749999999998</c:v>
                </c:pt>
                <c:pt idx="386">
                  <c:v>17.81964</c:v>
                </c:pt>
                <c:pt idx="387">
                  <c:v>17.866530000000001</c:v>
                </c:pt>
                <c:pt idx="388">
                  <c:v>17.913430000000002</c:v>
                </c:pt>
                <c:pt idx="389">
                  <c:v>17.960319999999999</c:v>
                </c:pt>
                <c:pt idx="390">
                  <c:v>18.007210000000001</c:v>
                </c:pt>
                <c:pt idx="391">
                  <c:v>18.054110000000001</c:v>
                </c:pt>
                <c:pt idx="392">
                  <c:v>18.100999999999999</c:v>
                </c:pt>
                <c:pt idx="393">
                  <c:v>18.1479</c:v>
                </c:pt>
                <c:pt idx="394">
                  <c:v>18.194790000000001</c:v>
                </c:pt>
                <c:pt idx="395">
                  <c:v>18.241679999999999</c:v>
                </c:pt>
                <c:pt idx="396">
                  <c:v>18.28858</c:v>
                </c:pt>
                <c:pt idx="397">
                  <c:v>18.335470000000001</c:v>
                </c:pt>
                <c:pt idx="398">
                  <c:v>18.382359999999998</c:v>
                </c:pt>
                <c:pt idx="399">
                  <c:v>18.429259999999999</c:v>
                </c:pt>
                <c:pt idx="400">
                  <c:v>18.476150000000001</c:v>
                </c:pt>
                <c:pt idx="401">
                  <c:v>18.523050000000001</c:v>
                </c:pt>
                <c:pt idx="402">
                  <c:v>18.569939999999999</c:v>
                </c:pt>
                <c:pt idx="403">
                  <c:v>18.61683</c:v>
                </c:pt>
                <c:pt idx="404">
                  <c:v>18.663730000000001</c:v>
                </c:pt>
                <c:pt idx="405">
                  <c:v>18.710619999999999</c:v>
                </c:pt>
                <c:pt idx="406">
                  <c:v>18.75752</c:v>
                </c:pt>
                <c:pt idx="407">
                  <c:v>18.804410000000001</c:v>
                </c:pt>
                <c:pt idx="408">
                  <c:v>18.851299999999998</c:v>
                </c:pt>
                <c:pt idx="409">
                  <c:v>18.898199999999999</c:v>
                </c:pt>
                <c:pt idx="410">
                  <c:v>18.94509</c:v>
                </c:pt>
                <c:pt idx="411">
                  <c:v>18.991980000000002</c:v>
                </c:pt>
                <c:pt idx="412">
                  <c:v>19.038879999999999</c:v>
                </c:pt>
                <c:pt idx="413">
                  <c:v>19.08577</c:v>
                </c:pt>
                <c:pt idx="414">
                  <c:v>19.132670000000001</c:v>
                </c:pt>
                <c:pt idx="415">
                  <c:v>19.179559999999999</c:v>
                </c:pt>
                <c:pt idx="416">
                  <c:v>19.22645</c:v>
                </c:pt>
                <c:pt idx="417">
                  <c:v>19.273350000000001</c:v>
                </c:pt>
                <c:pt idx="418">
                  <c:v>19.320239999999998</c:v>
                </c:pt>
                <c:pt idx="419">
                  <c:v>19.36713</c:v>
                </c:pt>
                <c:pt idx="420">
                  <c:v>19.41403</c:v>
                </c:pt>
                <c:pt idx="421">
                  <c:v>19.460920000000002</c:v>
                </c:pt>
                <c:pt idx="422">
                  <c:v>19.507819999999999</c:v>
                </c:pt>
                <c:pt idx="423">
                  <c:v>19.55471</c:v>
                </c:pt>
                <c:pt idx="424">
                  <c:v>19.601600000000001</c:v>
                </c:pt>
                <c:pt idx="425">
                  <c:v>19.648499999999999</c:v>
                </c:pt>
                <c:pt idx="426">
                  <c:v>19.69539</c:v>
                </c:pt>
                <c:pt idx="427">
                  <c:v>19.742280000000001</c:v>
                </c:pt>
                <c:pt idx="428">
                  <c:v>19.789180000000002</c:v>
                </c:pt>
                <c:pt idx="429">
                  <c:v>19.836069999999999</c:v>
                </c:pt>
                <c:pt idx="430">
                  <c:v>19.88297</c:v>
                </c:pt>
                <c:pt idx="431">
                  <c:v>19.929860000000001</c:v>
                </c:pt>
                <c:pt idx="432">
                  <c:v>19.976749999999999</c:v>
                </c:pt>
                <c:pt idx="433">
                  <c:v>20.02365</c:v>
                </c:pt>
                <c:pt idx="434">
                  <c:v>20.070540000000001</c:v>
                </c:pt>
                <c:pt idx="435">
                  <c:v>20.117429999999999</c:v>
                </c:pt>
                <c:pt idx="436">
                  <c:v>20.16433</c:v>
                </c:pt>
                <c:pt idx="437">
                  <c:v>20.211220000000001</c:v>
                </c:pt>
                <c:pt idx="438">
                  <c:v>20.258120000000002</c:v>
                </c:pt>
                <c:pt idx="439">
                  <c:v>20.305009999999999</c:v>
                </c:pt>
                <c:pt idx="440">
                  <c:v>20.351900000000001</c:v>
                </c:pt>
                <c:pt idx="441">
                  <c:v>20.398800000000001</c:v>
                </c:pt>
                <c:pt idx="442">
                  <c:v>20.445689999999999</c:v>
                </c:pt>
                <c:pt idx="443">
                  <c:v>20.49259</c:v>
                </c:pt>
                <c:pt idx="444">
                  <c:v>20.539480000000001</c:v>
                </c:pt>
                <c:pt idx="445">
                  <c:v>20.586369999999999</c:v>
                </c:pt>
                <c:pt idx="446">
                  <c:v>20.63327</c:v>
                </c:pt>
                <c:pt idx="447">
                  <c:v>20.680160000000001</c:v>
                </c:pt>
                <c:pt idx="448">
                  <c:v>20.727049999999998</c:v>
                </c:pt>
                <c:pt idx="449">
                  <c:v>20.773949999999999</c:v>
                </c:pt>
                <c:pt idx="450">
                  <c:v>20.82084</c:v>
                </c:pt>
                <c:pt idx="451">
                  <c:v>20.867740000000001</c:v>
                </c:pt>
                <c:pt idx="452">
                  <c:v>20.914629999999999</c:v>
                </c:pt>
                <c:pt idx="453">
                  <c:v>20.96152</c:v>
                </c:pt>
                <c:pt idx="454">
                  <c:v>21.008420000000001</c:v>
                </c:pt>
                <c:pt idx="455">
                  <c:v>21.055309999999999</c:v>
                </c:pt>
                <c:pt idx="456">
                  <c:v>21.1022</c:v>
                </c:pt>
                <c:pt idx="457">
                  <c:v>21.149100000000001</c:v>
                </c:pt>
                <c:pt idx="458">
                  <c:v>21.195989999999998</c:v>
                </c:pt>
                <c:pt idx="459">
                  <c:v>21.242889999999999</c:v>
                </c:pt>
                <c:pt idx="460">
                  <c:v>21.28978</c:v>
                </c:pt>
                <c:pt idx="461">
                  <c:v>21.336670000000002</c:v>
                </c:pt>
                <c:pt idx="462">
                  <c:v>21.383569999999999</c:v>
                </c:pt>
                <c:pt idx="463">
                  <c:v>21.43046</c:v>
                </c:pt>
                <c:pt idx="464">
                  <c:v>21.477350000000001</c:v>
                </c:pt>
                <c:pt idx="465">
                  <c:v>21.524249999999999</c:v>
                </c:pt>
                <c:pt idx="466">
                  <c:v>21.57114</c:v>
                </c:pt>
                <c:pt idx="467">
                  <c:v>21.618040000000001</c:v>
                </c:pt>
                <c:pt idx="468">
                  <c:v>21.664929999999998</c:v>
                </c:pt>
                <c:pt idx="469">
                  <c:v>21.711819999999999</c:v>
                </c:pt>
                <c:pt idx="470">
                  <c:v>21.75872</c:v>
                </c:pt>
                <c:pt idx="471">
                  <c:v>21.805610000000001</c:v>
                </c:pt>
                <c:pt idx="472">
                  <c:v>21.852509999999999</c:v>
                </c:pt>
                <c:pt idx="473">
                  <c:v>21.8994</c:v>
                </c:pt>
                <c:pt idx="474">
                  <c:v>21.946290000000001</c:v>
                </c:pt>
                <c:pt idx="475">
                  <c:v>21.993189999999998</c:v>
                </c:pt>
                <c:pt idx="476">
                  <c:v>22.04008</c:v>
                </c:pt>
                <c:pt idx="477">
                  <c:v>22.086970000000001</c:v>
                </c:pt>
                <c:pt idx="478">
                  <c:v>22.133870000000002</c:v>
                </c:pt>
                <c:pt idx="479">
                  <c:v>22.180759999999999</c:v>
                </c:pt>
                <c:pt idx="480">
                  <c:v>22.22766</c:v>
                </c:pt>
                <c:pt idx="481">
                  <c:v>22.274550000000001</c:v>
                </c:pt>
                <c:pt idx="482">
                  <c:v>22.321439999999999</c:v>
                </c:pt>
                <c:pt idx="483">
                  <c:v>22.36834</c:v>
                </c:pt>
                <c:pt idx="484">
                  <c:v>22.415230000000001</c:v>
                </c:pt>
                <c:pt idx="485">
                  <c:v>22.462119999999999</c:v>
                </c:pt>
                <c:pt idx="486">
                  <c:v>22.50902</c:v>
                </c:pt>
                <c:pt idx="487">
                  <c:v>22.555910000000001</c:v>
                </c:pt>
                <c:pt idx="488">
                  <c:v>22.602810000000002</c:v>
                </c:pt>
                <c:pt idx="489">
                  <c:v>22.649699999999999</c:v>
                </c:pt>
                <c:pt idx="490">
                  <c:v>22.69659</c:v>
                </c:pt>
                <c:pt idx="491">
                  <c:v>22.743490000000001</c:v>
                </c:pt>
                <c:pt idx="492">
                  <c:v>22.790379999999999</c:v>
                </c:pt>
                <c:pt idx="493">
                  <c:v>22.83727</c:v>
                </c:pt>
                <c:pt idx="494">
                  <c:v>22.884170000000001</c:v>
                </c:pt>
                <c:pt idx="495">
                  <c:v>22.931059999999999</c:v>
                </c:pt>
                <c:pt idx="496">
                  <c:v>22.977959999999999</c:v>
                </c:pt>
                <c:pt idx="497">
                  <c:v>23.024850000000001</c:v>
                </c:pt>
                <c:pt idx="498">
                  <c:v>23.071739999999998</c:v>
                </c:pt>
                <c:pt idx="499">
                  <c:v>23.118639999999999</c:v>
                </c:pt>
                <c:pt idx="500">
                  <c:v>23.16553</c:v>
                </c:pt>
                <c:pt idx="501">
                  <c:v>23.212420000000002</c:v>
                </c:pt>
                <c:pt idx="502">
                  <c:v>23.259319999999999</c:v>
                </c:pt>
                <c:pt idx="503">
                  <c:v>23.30621</c:v>
                </c:pt>
                <c:pt idx="504">
                  <c:v>23.353110000000001</c:v>
                </c:pt>
                <c:pt idx="505">
                  <c:v>23.4</c:v>
                </c:pt>
              </c:numCache>
            </c:numRef>
          </c:xVal>
          <c:yVal>
            <c:numRef>
              <c:f>'Helium w ELTA Results'!$AI$6:$AI$511</c:f>
              <c:numCache>
                <c:formatCode>General</c:formatCode>
                <c:ptCount val="506"/>
                <c:pt idx="0">
                  <c:v>0</c:v>
                </c:pt>
                <c:pt idx="1">
                  <c:v>13.17248</c:v>
                </c:pt>
                <c:pt idx="2">
                  <c:v>16.615899999999996</c:v>
                </c:pt>
                <c:pt idx="3">
                  <c:v>17.314910000000005</c:v>
                </c:pt>
                <c:pt idx="4">
                  <c:v>17.735450000000007</c:v>
                </c:pt>
                <c:pt idx="5">
                  <c:v>18.054929999999999</c:v>
                </c:pt>
                <c:pt idx="6">
                  <c:v>18.346160000000012</c:v>
                </c:pt>
                <c:pt idx="7">
                  <c:v>18.636189999999999</c:v>
                </c:pt>
                <c:pt idx="8">
                  <c:v>18.922199999999989</c:v>
                </c:pt>
                <c:pt idx="9">
                  <c:v>19.229200000000006</c:v>
                </c:pt>
                <c:pt idx="10">
                  <c:v>19.541499999999999</c:v>
                </c:pt>
                <c:pt idx="11">
                  <c:v>19.846299999999985</c:v>
                </c:pt>
                <c:pt idx="12">
                  <c:v>20.139699999999976</c:v>
                </c:pt>
                <c:pt idx="13">
                  <c:v>20.428100000000001</c:v>
                </c:pt>
                <c:pt idx="14">
                  <c:v>20.702499999999986</c:v>
                </c:pt>
                <c:pt idx="15">
                  <c:v>20.965899999999976</c:v>
                </c:pt>
                <c:pt idx="16">
                  <c:v>21.247399999999999</c:v>
                </c:pt>
                <c:pt idx="17">
                  <c:v>21.524399999999986</c:v>
                </c:pt>
                <c:pt idx="18">
                  <c:v>21.800600000000003</c:v>
                </c:pt>
                <c:pt idx="19">
                  <c:v>22.065199999999976</c:v>
                </c:pt>
                <c:pt idx="20">
                  <c:v>22.321499999999986</c:v>
                </c:pt>
                <c:pt idx="21">
                  <c:v>22.574900000000014</c:v>
                </c:pt>
                <c:pt idx="22">
                  <c:v>22.812700000000007</c:v>
                </c:pt>
                <c:pt idx="23">
                  <c:v>23.04200000000003</c:v>
                </c:pt>
                <c:pt idx="24">
                  <c:v>23.281200000000013</c:v>
                </c:pt>
                <c:pt idx="25">
                  <c:v>23.526499999999999</c:v>
                </c:pt>
                <c:pt idx="26">
                  <c:v>23.791899999999998</c:v>
                </c:pt>
                <c:pt idx="27">
                  <c:v>24.124799999999993</c:v>
                </c:pt>
                <c:pt idx="28">
                  <c:v>24.349400000000003</c:v>
                </c:pt>
                <c:pt idx="29">
                  <c:v>24.58420000000001</c:v>
                </c:pt>
                <c:pt idx="30">
                  <c:v>24.819099999999992</c:v>
                </c:pt>
                <c:pt idx="31">
                  <c:v>25.046899999999994</c:v>
                </c:pt>
                <c:pt idx="32">
                  <c:v>25.263100000000009</c:v>
                </c:pt>
                <c:pt idx="33">
                  <c:v>25.461100000000044</c:v>
                </c:pt>
                <c:pt idx="34">
                  <c:v>25.646200000000022</c:v>
                </c:pt>
                <c:pt idx="35">
                  <c:v>25.835499999999968</c:v>
                </c:pt>
                <c:pt idx="36">
                  <c:v>26.017200000000003</c:v>
                </c:pt>
                <c:pt idx="37">
                  <c:v>26.189199999999971</c:v>
                </c:pt>
                <c:pt idx="38">
                  <c:v>26.34620000000001</c:v>
                </c:pt>
                <c:pt idx="39">
                  <c:v>26.477800000000002</c:v>
                </c:pt>
                <c:pt idx="40">
                  <c:v>26.59499999999997</c:v>
                </c:pt>
                <c:pt idx="41">
                  <c:v>26.692900000000009</c:v>
                </c:pt>
                <c:pt idx="42">
                  <c:v>26.791200000000003</c:v>
                </c:pt>
                <c:pt idx="43">
                  <c:v>26.861700000000042</c:v>
                </c:pt>
                <c:pt idx="44">
                  <c:v>30.630600000000015</c:v>
                </c:pt>
                <c:pt idx="45">
                  <c:v>34.407399999999996</c:v>
                </c:pt>
                <c:pt idx="46">
                  <c:v>35.772400000000061</c:v>
                </c:pt>
                <c:pt idx="47">
                  <c:v>36.272200000000112</c:v>
                </c:pt>
                <c:pt idx="48">
                  <c:v>36.399800000000027</c:v>
                </c:pt>
                <c:pt idx="49">
                  <c:v>36.35489999999993</c:v>
                </c:pt>
                <c:pt idx="50">
                  <c:v>36.217399999999998</c:v>
                </c:pt>
                <c:pt idx="51">
                  <c:v>36.009299999999939</c:v>
                </c:pt>
                <c:pt idx="52">
                  <c:v>35.741999999999962</c:v>
                </c:pt>
                <c:pt idx="53">
                  <c:v>35.414899999999989</c:v>
                </c:pt>
                <c:pt idx="54">
                  <c:v>35.032600000000002</c:v>
                </c:pt>
                <c:pt idx="55">
                  <c:v>34.905899999999974</c:v>
                </c:pt>
                <c:pt idx="56">
                  <c:v>43.434700000000021</c:v>
                </c:pt>
                <c:pt idx="57">
                  <c:v>47.40949999999998</c:v>
                </c:pt>
                <c:pt idx="58">
                  <c:v>47.692999999999984</c:v>
                </c:pt>
                <c:pt idx="59">
                  <c:v>46.366899999999987</c:v>
                </c:pt>
                <c:pt idx="60">
                  <c:v>44.18509999999992</c:v>
                </c:pt>
                <c:pt idx="61">
                  <c:v>41.44380000000001</c:v>
                </c:pt>
                <c:pt idx="62">
                  <c:v>39.256099999999947</c:v>
                </c:pt>
                <c:pt idx="63">
                  <c:v>52.424399999999991</c:v>
                </c:pt>
                <c:pt idx="64">
                  <c:v>56.988399999999956</c:v>
                </c:pt>
                <c:pt idx="65">
                  <c:v>50.409999999999968</c:v>
                </c:pt>
                <c:pt idx="66">
                  <c:v>42.120199999999954</c:v>
                </c:pt>
                <c:pt idx="67">
                  <c:v>36.223600000000033</c:v>
                </c:pt>
                <c:pt idx="68">
                  <c:v>34.676600000000008</c:v>
                </c:pt>
                <c:pt idx="69">
                  <c:v>36.271299999999997</c:v>
                </c:pt>
                <c:pt idx="70">
                  <c:v>39.009599999999978</c:v>
                </c:pt>
                <c:pt idx="71">
                  <c:v>41.854099999999903</c:v>
                </c:pt>
                <c:pt idx="72">
                  <c:v>44.157100000000014</c:v>
                </c:pt>
                <c:pt idx="73">
                  <c:v>45.741800000000012</c:v>
                </c:pt>
                <c:pt idx="74">
                  <c:v>46.462899999999991</c:v>
                </c:pt>
                <c:pt idx="75">
                  <c:v>46.966299999999933</c:v>
                </c:pt>
                <c:pt idx="76">
                  <c:v>47.155499999999961</c:v>
                </c:pt>
                <c:pt idx="77">
                  <c:v>36.795299999999997</c:v>
                </c:pt>
                <c:pt idx="78">
                  <c:v>25.547399999999925</c:v>
                </c:pt>
                <c:pt idx="79">
                  <c:v>16.558800000000019</c:v>
                </c:pt>
                <c:pt idx="80">
                  <c:v>11.320300000000088</c:v>
                </c:pt>
                <c:pt idx="81">
                  <c:v>7.2978999999999132</c:v>
                </c:pt>
                <c:pt idx="82">
                  <c:v>4.4316000000000031</c:v>
                </c:pt>
                <c:pt idx="83">
                  <c:v>2.5111000000000558</c:v>
                </c:pt>
                <c:pt idx="84">
                  <c:v>1.2858999999999696</c:v>
                </c:pt>
                <c:pt idx="85">
                  <c:v>0.52909999999997126</c:v>
                </c:pt>
                <c:pt idx="86">
                  <c:v>0.14149999999995089</c:v>
                </c:pt>
                <c:pt idx="87">
                  <c:v>-0.15200000000004366</c:v>
                </c:pt>
                <c:pt idx="88">
                  <c:v>-0.35820000000001073</c:v>
                </c:pt>
                <c:pt idx="89">
                  <c:v>-0.49429999999995289</c:v>
                </c:pt>
                <c:pt idx="90">
                  <c:v>-0.58020000000010441</c:v>
                </c:pt>
                <c:pt idx="91">
                  <c:v>-0.63319999999998799</c:v>
                </c:pt>
                <c:pt idx="92">
                  <c:v>-0.66049999999995634</c:v>
                </c:pt>
                <c:pt idx="93">
                  <c:v>-0.68129999999996471</c:v>
                </c:pt>
                <c:pt idx="94">
                  <c:v>-0.69579999999996289</c:v>
                </c:pt>
                <c:pt idx="95">
                  <c:v>-0.70549999999991542</c:v>
                </c:pt>
                <c:pt idx="96">
                  <c:v>-0.71180000000003929</c:v>
                </c:pt>
                <c:pt idx="97">
                  <c:v>-0.71529999999995653</c:v>
                </c:pt>
                <c:pt idx="98">
                  <c:v>-0.7178000000000111</c:v>
                </c:pt>
                <c:pt idx="99">
                  <c:v>-0.7197999999999638</c:v>
                </c:pt>
                <c:pt idx="100">
                  <c:v>-0.72119999999995343</c:v>
                </c:pt>
                <c:pt idx="101">
                  <c:v>-0.72220000000004347</c:v>
                </c:pt>
                <c:pt idx="102">
                  <c:v>-0.72300000000007003</c:v>
                </c:pt>
                <c:pt idx="103">
                  <c:v>-0.72350000000005821</c:v>
                </c:pt>
                <c:pt idx="104">
                  <c:v>-0.72419999999999618</c:v>
                </c:pt>
                <c:pt idx="105">
                  <c:v>-0.72460000000000946</c:v>
                </c:pt>
                <c:pt idx="106">
                  <c:v>-0.72509999999999764</c:v>
                </c:pt>
                <c:pt idx="107">
                  <c:v>-0.72549999999989723</c:v>
                </c:pt>
                <c:pt idx="108">
                  <c:v>-0.72580000000004929</c:v>
                </c:pt>
                <c:pt idx="109">
                  <c:v>-0.72620000000006257</c:v>
                </c:pt>
                <c:pt idx="110">
                  <c:v>-0.72670000000005075</c:v>
                </c:pt>
                <c:pt idx="111">
                  <c:v>-0.72709999999995034</c:v>
                </c:pt>
                <c:pt idx="112">
                  <c:v>-0.72739999999998872</c:v>
                </c:pt>
                <c:pt idx="113">
                  <c:v>-0.7278999999999769</c:v>
                </c:pt>
                <c:pt idx="114">
                  <c:v>-0.72829999999999018</c:v>
                </c:pt>
                <c:pt idx="115">
                  <c:v>-0.72870000000000346</c:v>
                </c:pt>
                <c:pt idx="116">
                  <c:v>-0.72890000000006694</c:v>
                </c:pt>
                <c:pt idx="117">
                  <c:v>-0.72919999999999163</c:v>
                </c:pt>
                <c:pt idx="118">
                  <c:v>-0.72979999999995471</c:v>
                </c:pt>
                <c:pt idx="119">
                  <c:v>-0.73009999999999309</c:v>
                </c:pt>
                <c:pt idx="120">
                  <c:v>-0.73040000000003147</c:v>
                </c:pt>
                <c:pt idx="121">
                  <c:v>-0.73080000000004475</c:v>
                </c:pt>
                <c:pt idx="122">
                  <c:v>-0.73120000000005803</c:v>
                </c:pt>
                <c:pt idx="123">
                  <c:v>-0.73159999999995762</c:v>
                </c:pt>
                <c:pt idx="124">
                  <c:v>-0.7319999999999709</c:v>
                </c:pt>
                <c:pt idx="125">
                  <c:v>-0.73230000000000928</c:v>
                </c:pt>
                <c:pt idx="126">
                  <c:v>-0.73270000000002256</c:v>
                </c:pt>
                <c:pt idx="127">
                  <c:v>-0.73300000000006094</c:v>
                </c:pt>
                <c:pt idx="128">
                  <c:v>-0.73339999999996053</c:v>
                </c:pt>
                <c:pt idx="129">
                  <c:v>-0.73380000000008749</c:v>
                </c:pt>
                <c:pt idx="130">
                  <c:v>-0.73410000000001219</c:v>
                </c:pt>
                <c:pt idx="131">
                  <c:v>-0.73460000000000036</c:v>
                </c:pt>
                <c:pt idx="132">
                  <c:v>-0.73489999999992506</c:v>
                </c:pt>
                <c:pt idx="133">
                  <c:v>-0.73540000000002692</c:v>
                </c:pt>
                <c:pt idx="134">
                  <c:v>-0.7357000000000653</c:v>
                </c:pt>
                <c:pt idx="135">
                  <c:v>-0.73599999999999</c:v>
                </c:pt>
                <c:pt idx="136">
                  <c:v>-0.73629999999991469</c:v>
                </c:pt>
                <c:pt idx="137">
                  <c:v>-0.73679999999990287</c:v>
                </c:pt>
                <c:pt idx="138">
                  <c:v>-0.73720000000002983</c:v>
                </c:pt>
                <c:pt idx="139">
                  <c:v>-0.73760000000004311</c:v>
                </c:pt>
                <c:pt idx="140">
                  <c:v>-0.73800000000005639</c:v>
                </c:pt>
                <c:pt idx="141">
                  <c:v>-0.73829999999998108</c:v>
                </c:pt>
                <c:pt idx="142">
                  <c:v>-0.73860000000001946</c:v>
                </c:pt>
                <c:pt idx="143">
                  <c:v>-0.73910000000000764</c:v>
                </c:pt>
                <c:pt idx="144">
                  <c:v>-0.73929999999995744</c:v>
                </c:pt>
                <c:pt idx="145">
                  <c:v>-0.73969999999997071</c:v>
                </c:pt>
                <c:pt idx="146">
                  <c:v>-0.74009999999998399</c:v>
                </c:pt>
                <c:pt idx="147">
                  <c:v>-0.74059999999997217</c:v>
                </c:pt>
                <c:pt idx="148">
                  <c:v>-0.74090000000001055</c:v>
                </c:pt>
                <c:pt idx="149">
                  <c:v>-0.74120000000004893</c:v>
                </c:pt>
                <c:pt idx="150">
                  <c:v>-0.74149999999997362</c:v>
                </c:pt>
                <c:pt idx="151">
                  <c:v>-0.74180000000001201</c:v>
                </c:pt>
                <c:pt idx="152">
                  <c:v>-0.74230000000000018</c:v>
                </c:pt>
                <c:pt idx="153">
                  <c:v>-0.74270000000001346</c:v>
                </c:pt>
                <c:pt idx="154">
                  <c:v>-0.74300000000005184</c:v>
                </c:pt>
                <c:pt idx="155">
                  <c:v>-0.74329999999997654</c:v>
                </c:pt>
                <c:pt idx="156">
                  <c:v>-0.74379999999996471</c:v>
                </c:pt>
                <c:pt idx="157">
                  <c:v>-0.74420000000009168</c:v>
                </c:pt>
                <c:pt idx="158">
                  <c:v>-0.74450000000001637</c:v>
                </c:pt>
                <c:pt idx="159">
                  <c:v>-0.74500000000000455</c:v>
                </c:pt>
                <c:pt idx="160">
                  <c:v>-0.74530000000004293</c:v>
                </c:pt>
                <c:pt idx="161">
                  <c:v>-0.74559999999996762</c:v>
                </c:pt>
                <c:pt idx="162">
                  <c:v>-0.7459999999999809</c:v>
                </c:pt>
                <c:pt idx="163">
                  <c:v>-0.79359999999996944</c:v>
                </c:pt>
                <c:pt idx="164">
                  <c:v>-0.84140000000002146</c:v>
                </c:pt>
                <c:pt idx="165">
                  <c:v>-0.88729999999998199</c:v>
                </c:pt>
                <c:pt idx="166">
                  <c:v>-0.91840000000001965</c:v>
                </c:pt>
                <c:pt idx="167">
                  <c:v>-0.9394000000000915</c:v>
                </c:pt>
                <c:pt idx="168">
                  <c:v>-0.95359999999993761</c:v>
                </c:pt>
                <c:pt idx="169">
                  <c:v>-0.9678000000000111</c:v>
                </c:pt>
                <c:pt idx="170">
                  <c:v>-0.97440000000005966</c:v>
                </c:pt>
                <c:pt idx="171">
                  <c:v>-0.97849999999993997</c:v>
                </c:pt>
                <c:pt idx="172">
                  <c:v>-0.98099999999999454</c:v>
                </c:pt>
                <c:pt idx="173">
                  <c:v>-0.98379999999997381</c:v>
                </c:pt>
                <c:pt idx="174">
                  <c:v>-0.98479999999995016</c:v>
                </c:pt>
                <c:pt idx="175">
                  <c:v>-0.98550000000000182</c:v>
                </c:pt>
                <c:pt idx="176">
                  <c:v>-0.98599999999999</c:v>
                </c:pt>
                <c:pt idx="177">
                  <c:v>-0.98629999999991469</c:v>
                </c:pt>
                <c:pt idx="178">
                  <c:v>-0.98639999999988959</c:v>
                </c:pt>
                <c:pt idx="179">
                  <c:v>-0.98660000000006676</c:v>
                </c:pt>
                <c:pt idx="180">
                  <c:v>-0.98670000000004165</c:v>
                </c:pt>
                <c:pt idx="181">
                  <c:v>-0.98670000000004165</c:v>
                </c:pt>
                <c:pt idx="182">
                  <c:v>-0.98670000000004165</c:v>
                </c:pt>
                <c:pt idx="183">
                  <c:v>-0.98660000000006676</c:v>
                </c:pt>
                <c:pt idx="184">
                  <c:v>-0.98670000000004165</c:v>
                </c:pt>
                <c:pt idx="185">
                  <c:v>-0.98670000000004165</c:v>
                </c:pt>
                <c:pt idx="186">
                  <c:v>-0.98649999999997817</c:v>
                </c:pt>
                <c:pt idx="187">
                  <c:v>-0.98660000000006676</c:v>
                </c:pt>
                <c:pt idx="188">
                  <c:v>-0.98650000000009186</c:v>
                </c:pt>
                <c:pt idx="189">
                  <c:v>-0.98640000000000327</c:v>
                </c:pt>
                <c:pt idx="190">
                  <c:v>-0.98630000000002838</c:v>
                </c:pt>
                <c:pt idx="191">
                  <c:v>-0.98620000000005348</c:v>
                </c:pt>
                <c:pt idx="192">
                  <c:v>-0.98620000000005348</c:v>
                </c:pt>
                <c:pt idx="193">
                  <c:v>-0.98609999999996489</c:v>
                </c:pt>
                <c:pt idx="194">
                  <c:v>-0.98609999999996489</c:v>
                </c:pt>
                <c:pt idx="195">
                  <c:v>-0.98599999999999</c:v>
                </c:pt>
                <c:pt idx="196">
                  <c:v>-0.98599999999999</c:v>
                </c:pt>
                <c:pt idx="197">
                  <c:v>-0.98599999999999</c:v>
                </c:pt>
                <c:pt idx="198">
                  <c:v>-0.98599999999999</c:v>
                </c:pt>
                <c:pt idx="199">
                  <c:v>-0.98599999999999</c:v>
                </c:pt>
                <c:pt idx="200">
                  <c:v>-0.98599999999999</c:v>
                </c:pt>
                <c:pt idx="201">
                  <c:v>-0.9857000000000653</c:v>
                </c:pt>
                <c:pt idx="202">
                  <c:v>-0.9857000000000653</c:v>
                </c:pt>
                <c:pt idx="203">
                  <c:v>-0.98559999999997672</c:v>
                </c:pt>
                <c:pt idx="204">
                  <c:v>-0.9856000000000904</c:v>
                </c:pt>
                <c:pt idx="205">
                  <c:v>-0.98550000000000182</c:v>
                </c:pt>
                <c:pt idx="206">
                  <c:v>-0.98550000000000182</c:v>
                </c:pt>
                <c:pt idx="207">
                  <c:v>-0.98550000000000182</c:v>
                </c:pt>
                <c:pt idx="208">
                  <c:v>-0.98540000000002692</c:v>
                </c:pt>
                <c:pt idx="209">
                  <c:v>-0.98530000000005202</c:v>
                </c:pt>
                <c:pt idx="210">
                  <c:v>-0.98540000000002692</c:v>
                </c:pt>
                <c:pt idx="211">
                  <c:v>-0.98540000000002692</c:v>
                </c:pt>
                <c:pt idx="212">
                  <c:v>-0.98519999999996344</c:v>
                </c:pt>
                <c:pt idx="213">
                  <c:v>-0.98509999999998854</c:v>
                </c:pt>
                <c:pt idx="214">
                  <c:v>-0.98509999999998854</c:v>
                </c:pt>
                <c:pt idx="215">
                  <c:v>-0.98500000000001364</c:v>
                </c:pt>
                <c:pt idx="216">
                  <c:v>-0.98500000000001364</c:v>
                </c:pt>
                <c:pt idx="217">
                  <c:v>-0.98480000000006385</c:v>
                </c:pt>
                <c:pt idx="218">
                  <c:v>-0.98490000000003874</c:v>
                </c:pt>
                <c:pt idx="219">
                  <c:v>-0.98489999999992506</c:v>
                </c:pt>
                <c:pt idx="220">
                  <c:v>-0.98480000000006385</c:v>
                </c:pt>
                <c:pt idx="221">
                  <c:v>-0.98460000000000036</c:v>
                </c:pt>
                <c:pt idx="222">
                  <c:v>-0.98460000000000036</c:v>
                </c:pt>
                <c:pt idx="223">
                  <c:v>-0.98450000000002547</c:v>
                </c:pt>
                <c:pt idx="224">
                  <c:v>-0.98450000000002547</c:v>
                </c:pt>
                <c:pt idx="225">
                  <c:v>-0.98450000000002547</c:v>
                </c:pt>
                <c:pt idx="226">
                  <c:v>-0.98439999999993688</c:v>
                </c:pt>
                <c:pt idx="227">
                  <c:v>-0.98429999999996198</c:v>
                </c:pt>
                <c:pt idx="228">
                  <c:v>-0.98440000000005057</c:v>
                </c:pt>
                <c:pt idx="229">
                  <c:v>-0.98419999999998709</c:v>
                </c:pt>
                <c:pt idx="230">
                  <c:v>-0.98420000000010077</c:v>
                </c:pt>
                <c:pt idx="231">
                  <c:v>-0.98430000000007567</c:v>
                </c:pt>
                <c:pt idx="232">
                  <c:v>-0.98410000000001219</c:v>
                </c:pt>
                <c:pt idx="233">
                  <c:v>-0.98410000000001219</c:v>
                </c:pt>
                <c:pt idx="234">
                  <c:v>-0.98400000000003729</c:v>
                </c:pt>
                <c:pt idx="235">
                  <c:v>-0.98390000000006239</c:v>
                </c:pt>
                <c:pt idx="236">
                  <c:v>-0.9838999999999487</c:v>
                </c:pt>
                <c:pt idx="237">
                  <c:v>-0.98379999999997381</c:v>
                </c:pt>
                <c:pt idx="238">
                  <c:v>-0.98369999999999891</c:v>
                </c:pt>
                <c:pt idx="239">
                  <c:v>-0.98379999999997381</c:v>
                </c:pt>
                <c:pt idx="240">
                  <c:v>-0.98360000000002401</c:v>
                </c:pt>
                <c:pt idx="241">
                  <c:v>-0.98369999999999891</c:v>
                </c:pt>
                <c:pt idx="242">
                  <c:v>-0.98360000000002401</c:v>
                </c:pt>
                <c:pt idx="243">
                  <c:v>-0.98349999999993543</c:v>
                </c:pt>
                <c:pt idx="244">
                  <c:v>-0.98360000000002401</c:v>
                </c:pt>
                <c:pt idx="245">
                  <c:v>-0.98350000000004911</c:v>
                </c:pt>
                <c:pt idx="246">
                  <c:v>-0.98339999999996053</c:v>
                </c:pt>
                <c:pt idx="247">
                  <c:v>-0.98339999999996053</c:v>
                </c:pt>
                <c:pt idx="248">
                  <c:v>-0.98329999999998563</c:v>
                </c:pt>
                <c:pt idx="249">
                  <c:v>-0.98330000000009932</c:v>
                </c:pt>
                <c:pt idx="250">
                  <c:v>-0.98310000000003583</c:v>
                </c:pt>
                <c:pt idx="251">
                  <c:v>-0.98320000000001073</c:v>
                </c:pt>
                <c:pt idx="252">
                  <c:v>-0.98299999999994725</c:v>
                </c:pt>
                <c:pt idx="253">
                  <c:v>-0.98300000000006094</c:v>
                </c:pt>
                <c:pt idx="254">
                  <c:v>-0.98299999999994725</c:v>
                </c:pt>
                <c:pt idx="255">
                  <c:v>-0.98289999999997235</c:v>
                </c:pt>
                <c:pt idx="256">
                  <c:v>-0.98289999999997235</c:v>
                </c:pt>
                <c:pt idx="257">
                  <c:v>-0.98289999999997235</c:v>
                </c:pt>
                <c:pt idx="258">
                  <c:v>-0.98289999999997235</c:v>
                </c:pt>
                <c:pt idx="259">
                  <c:v>-0.98279999999999745</c:v>
                </c:pt>
                <c:pt idx="260">
                  <c:v>-0.98260000000004766</c:v>
                </c:pt>
                <c:pt idx="261">
                  <c:v>-0.98269999999990887</c:v>
                </c:pt>
                <c:pt idx="262">
                  <c:v>-0.98260000000004766</c:v>
                </c:pt>
                <c:pt idx="263">
                  <c:v>-0.98259999999993397</c:v>
                </c:pt>
                <c:pt idx="264">
                  <c:v>-0.98260000000004766</c:v>
                </c:pt>
                <c:pt idx="265">
                  <c:v>-0.98239999999998417</c:v>
                </c:pt>
                <c:pt idx="266">
                  <c:v>-0.98239999999998417</c:v>
                </c:pt>
                <c:pt idx="267">
                  <c:v>-0.98239999999998417</c:v>
                </c:pt>
                <c:pt idx="268">
                  <c:v>-0.98230000000000928</c:v>
                </c:pt>
                <c:pt idx="269">
                  <c:v>-0.98230000000000928</c:v>
                </c:pt>
                <c:pt idx="270">
                  <c:v>-0.98219999999992069</c:v>
                </c:pt>
                <c:pt idx="271">
                  <c:v>-0.98220000000003438</c:v>
                </c:pt>
                <c:pt idx="272">
                  <c:v>-0.98220000000003438</c:v>
                </c:pt>
                <c:pt idx="273">
                  <c:v>-0.9819999999999709</c:v>
                </c:pt>
                <c:pt idx="274">
                  <c:v>-0.9819999999999709</c:v>
                </c:pt>
                <c:pt idx="275">
                  <c:v>-0.981899999999996</c:v>
                </c:pt>
                <c:pt idx="276">
                  <c:v>-0.98179999999990741</c:v>
                </c:pt>
                <c:pt idx="277">
                  <c:v>-0.9818000000000211</c:v>
                </c:pt>
                <c:pt idx="278">
                  <c:v>-0.9818000000000211</c:v>
                </c:pt>
                <c:pt idx="279">
                  <c:v>-0.9818000000000211</c:v>
                </c:pt>
                <c:pt idx="280">
                  <c:v>-0.98169999999993252</c:v>
                </c:pt>
                <c:pt idx="281">
                  <c:v>-0.9817000000000462</c:v>
                </c:pt>
                <c:pt idx="282">
                  <c:v>-0.98169999999993252</c:v>
                </c:pt>
                <c:pt idx="283">
                  <c:v>-0.98159999999995762</c:v>
                </c:pt>
                <c:pt idx="284">
                  <c:v>-0.98149999999998272</c:v>
                </c:pt>
                <c:pt idx="285">
                  <c:v>-0.98140000000000782</c:v>
                </c:pt>
                <c:pt idx="286">
                  <c:v>-0.98140000000000782</c:v>
                </c:pt>
                <c:pt idx="287">
                  <c:v>-0.98149999999998272</c:v>
                </c:pt>
                <c:pt idx="288">
                  <c:v>-0.98130000000003292</c:v>
                </c:pt>
                <c:pt idx="289">
                  <c:v>-0.98130000000003292</c:v>
                </c:pt>
                <c:pt idx="290">
                  <c:v>-0.98120000000005803</c:v>
                </c:pt>
                <c:pt idx="291">
                  <c:v>-0.98119999999994434</c:v>
                </c:pt>
                <c:pt idx="292">
                  <c:v>-20.531899999999951</c:v>
                </c:pt>
                <c:pt idx="293">
                  <c:v>-38.964400000000069</c:v>
                </c:pt>
                <c:pt idx="294">
                  <c:v>-50.717500000000086</c:v>
                </c:pt>
                <c:pt idx="295">
                  <c:v>-56.676900000000046</c:v>
                </c:pt>
                <c:pt idx="296">
                  <c:v>-62.636200000000031</c:v>
                </c:pt>
                <c:pt idx="297">
                  <c:v>-64.652500000000032</c:v>
                </c:pt>
                <c:pt idx="298">
                  <c:v>-65.86220000000003</c:v>
                </c:pt>
                <c:pt idx="299">
                  <c:v>-66.742799999999988</c:v>
                </c:pt>
                <c:pt idx="300">
                  <c:v>-67.528899999999908</c:v>
                </c:pt>
                <c:pt idx="301">
                  <c:v>-68.385499999999979</c:v>
                </c:pt>
                <c:pt idx="302">
                  <c:v>-69.47849999999994</c:v>
                </c:pt>
                <c:pt idx="303">
                  <c:v>-70.983100000000036</c:v>
                </c:pt>
                <c:pt idx="304">
                  <c:v>-72.795200000000023</c:v>
                </c:pt>
                <c:pt idx="305">
                  <c:v>-74.611599999999953</c:v>
                </c:pt>
                <c:pt idx="306">
                  <c:v>-76.192000000000007</c:v>
                </c:pt>
                <c:pt idx="307">
                  <c:v>-77.175000000000068</c:v>
                </c:pt>
                <c:pt idx="308">
                  <c:v>-77.257100000000037</c:v>
                </c:pt>
                <c:pt idx="309">
                  <c:v>-76.012699999999995</c:v>
                </c:pt>
                <c:pt idx="310">
                  <c:v>-72.971799999999917</c:v>
                </c:pt>
                <c:pt idx="311">
                  <c:v>-68.551000000000045</c:v>
                </c:pt>
                <c:pt idx="312">
                  <c:v>-64.130000000000109</c:v>
                </c:pt>
                <c:pt idx="313">
                  <c:v>-59.465199999999982</c:v>
                </c:pt>
                <c:pt idx="314">
                  <c:v>-55.830399999999941</c:v>
                </c:pt>
                <c:pt idx="315">
                  <c:v>-52.796400000000062</c:v>
                </c:pt>
                <c:pt idx="316">
                  <c:v>-50.163099999999986</c:v>
                </c:pt>
                <c:pt idx="317">
                  <c:v>-47.870900000000006</c:v>
                </c:pt>
                <c:pt idx="318">
                  <c:v>-45.822099999999978</c:v>
                </c:pt>
                <c:pt idx="319">
                  <c:v>-43.954199999999901</c:v>
                </c:pt>
                <c:pt idx="320">
                  <c:v>-42.241999999999962</c:v>
                </c:pt>
                <c:pt idx="321">
                  <c:v>-40.656200000000013</c:v>
                </c:pt>
                <c:pt idx="322">
                  <c:v>-39.168499999999995</c:v>
                </c:pt>
                <c:pt idx="323">
                  <c:v>-37.759999999999991</c:v>
                </c:pt>
                <c:pt idx="324">
                  <c:v>-36.419099999999958</c:v>
                </c:pt>
                <c:pt idx="325">
                  <c:v>-35.141500000000008</c:v>
                </c:pt>
                <c:pt idx="326">
                  <c:v>-33.935000000000002</c:v>
                </c:pt>
                <c:pt idx="327">
                  <c:v>-32.797900000000027</c:v>
                </c:pt>
                <c:pt idx="328">
                  <c:v>-31.661000000000001</c:v>
                </c:pt>
                <c:pt idx="329">
                  <c:v>-30.63349999999997</c:v>
                </c:pt>
                <c:pt idx="330">
                  <c:v>-29.640699999999981</c:v>
                </c:pt>
                <c:pt idx="331">
                  <c:v>-28.6798</c:v>
                </c:pt>
                <c:pt idx="332">
                  <c:v>-27.749100000000055</c:v>
                </c:pt>
                <c:pt idx="333">
                  <c:v>-26.847100000000012</c:v>
                </c:pt>
                <c:pt idx="334">
                  <c:v>-25.973000000000013</c:v>
                </c:pt>
                <c:pt idx="335">
                  <c:v>-25.125399999999956</c:v>
                </c:pt>
                <c:pt idx="336">
                  <c:v>-24.293799999999976</c:v>
                </c:pt>
                <c:pt idx="337">
                  <c:v>-23.476399999999956</c:v>
                </c:pt>
                <c:pt idx="338">
                  <c:v>-22.693399999999997</c:v>
                </c:pt>
                <c:pt idx="339">
                  <c:v>-21.945899999999995</c:v>
                </c:pt>
                <c:pt idx="340">
                  <c:v>-21.229499999999973</c:v>
                </c:pt>
                <c:pt idx="341">
                  <c:v>-20.540099999999995</c:v>
                </c:pt>
                <c:pt idx="342">
                  <c:v>-19.875699999999995</c:v>
                </c:pt>
                <c:pt idx="343">
                  <c:v>-19.234700000000032</c:v>
                </c:pt>
                <c:pt idx="344">
                  <c:v>-18.615299999999991</c:v>
                </c:pt>
                <c:pt idx="345">
                  <c:v>-17.996200000000044</c:v>
                </c:pt>
                <c:pt idx="346">
                  <c:v>-17.41640000000001</c:v>
                </c:pt>
                <c:pt idx="347">
                  <c:v>-16.857399999999984</c:v>
                </c:pt>
                <c:pt idx="348">
                  <c:v>-16.324600000000032</c:v>
                </c:pt>
                <c:pt idx="349">
                  <c:v>-15.818899999999985</c:v>
                </c:pt>
                <c:pt idx="350">
                  <c:v>-15.336299999999994</c:v>
                </c:pt>
                <c:pt idx="351">
                  <c:v>-14.871499999999969</c:v>
                </c:pt>
                <c:pt idx="352">
                  <c:v>-14.421899999999994</c:v>
                </c:pt>
                <c:pt idx="353">
                  <c:v>-13.986099999999965</c:v>
                </c:pt>
                <c:pt idx="354">
                  <c:v>-13.563099999999991</c:v>
                </c:pt>
                <c:pt idx="355">
                  <c:v>-13.15270000000001</c:v>
                </c:pt>
                <c:pt idx="356">
                  <c:v>-12.754200000000026</c:v>
                </c:pt>
                <c:pt idx="357">
                  <c:v>-12.3673</c:v>
                </c:pt>
                <c:pt idx="358">
                  <c:v>-11.991799999999984</c:v>
                </c:pt>
                <c:pt idx="359">
                  <c:v>-11.627399999999994</c:v>
                </c:pt>
                <c:pt idx="360">
                  <c:v>-11.273499999999984</c:v>
                </c:pt>
                <c:pt idx="361">
                  <c:v>-10.919600000000003</c:v>
                </c:pt>
                <c:pt idx="362">
                  <c:v>-10.585300000000018</c:v>
                </c:pt>
                <c:pt idx="363">
                  <c:v>-10.259800000000013</c:v>
                </c:pt>
                <c:pt idx="364">
                  <c:v>-9.9440000000000168</c:v>
                </c:pt>
                <c:pt idx="365">
                  <c:v>-9.6385999999999967</c:v>
                </c:pt>
                <c:pt idx="366">
                  <c:v>-9.3430999999999926</c:v>
                </c:pt>
                <c:pt idx="367">
                  <c:v>-9.056699999999978</c:v>
                </c:pt>
                <c:pt idx="368">
                  <c:v>-8.7790999999999997</c:v>
                </c:pt>
                <c:pt idx="369">
                  <c:v>-8.5098999999999876</c:v>
                </c:pt>
                <c:pt idx="370">
                  <c:v>-8.2490000000000236</c:v>
                </c:pt>
                <c:pt idx="371">
                  <c:v>-7.9960999999999842</c:v>
                </c:pt>
                <c:pt idx="372">
                  <c:v>-7.7507999999999981</c:v>
                </c:pt>
                <c:pt idx="373">
                  <c:v>-7.5130000000000052</c:v>
                </c:pt>
                <c:pt idx="374">
                  <c:v>-7.2823999999999955</c:v>
                </c:pt>
                <c:pt idx="375">
                  <c:v>-7.0587999999999909</c:v>
                </c:pt>
                <c:pt idx="376">
                  <c:v>-6.8420999999999879</c:v>
                </c:pt>
                <c:pt idx="377">
                  <c:v>-6.6255000000000166</c:v>
                </c:pt>
                <c:pt idx="378">
                  <c:v>-6.4211999999999989</c:v>
                </c:pt>
                <c:pt idx="379">
                  <c:v>-6.223399999999998</c:v>
                </c:pt>
                <c:pt idx="380">
                  <c:v>-6.0319000000000074</c:v>
                </c:pt>
                <c:pt idx="381">
                  <c:v>-5.846100000000007</c:v>
                </c:pt>
                <c:pt idx="382">
                  <c:v>-5.666000000000011</c:v>
                </c:pt>
                <c:pt idx="383">
                  <c:v>-5.4914000000000129</c:v>
                </c:pt>
                <c:pt idx="384">
                  <c:v>-5.322100000000006</c:v>
                </c:pt>
                <c:pt idx="385">
                  <c:v>-5.1580399999999997</c:v>
                </c:pt>
                <c:pt idx="386">
                  <c:v>-4.9990899999999954</c:v>
                </c:pt>
                <c:pt idx="387">
                  <c:v>-4.8458499999999987</c:v>
                </c:pt>
                <c:pt idx="388">
                  <c:v>-4.6985400000000084</c:v>
                </c:pt>
                <c:pt idx="389">
                  <c:v>-4.5564899999999966</c:v>
                </c:pt>
                <c:pt idx="390">
                  <c:v>-4.4190700000000049</c:v>
                </c:pt>
                <c:pt idx="391">
                  <c:v>-4.2859200000000044</c:v>
                </c:pt>
                <c:pt idx="392">
                  <c:v>-4.15688999999999</c:v>
                </c:pt>
                <c:pt idx="393">
                  <c:v>-4.0278300000000087</c:v>
                </c:pt>
                <c:pt idx="394">
                  <c:v>-3.9062100000000015</c:v>
                </c:pt>
                <c:pt idx="395">
                  <c:v>-3.7883900000000068</c:v>
                </c:pt>
                <c:pt idx="396">
                  <c:v>-3.6741000000000099</c:v>
                </c:pt>
                <c:pt idx="397">
                  <c:v>-3.5632300000000043</c:v>
                </c:pt>
                <c:pt idx="398">
                  <c:v>-3.4557199999999995</c:v>
                </c:pt>
                <c:pt idx="399">
                  <c:v>-3.3514400000000109</c:v>
                </c:pt>
                <c:pt idx="400">
                  <c:v>-3.2502800000000036</c:v>
                </c:pt>
                <c:pt idx="401">
                  <c:v>-3.1521899999999974</c:v>
                </c:pt>
                <c:pt idx="402">
                  <c:v>-3.0887799999999999</c:v>
                </c:pt>
                <c:pt idx="403">
                  <c:v>-3.0253599999999992</c:v>
                </c:pt>
                <c:pt idx="404">
                  <c:v>-2.9458000000000055</c:v>
                </c:pt>
                <c:pt idx="405">
                  <c:v>-2.8662700000000001</c:v>
                </c:pt>
                <c:pt idx="406">
                  <c:v>-2.7837199999999953</c:v>
                </c:pt>
                <c:pt idx="407">
                  <c:v>-2.7011399999999952</c:v>
                </c:pt>
                <c:pt idx="408">
                  <c:v>-2.610750000000003</c:v>
                </c:pt>
                <c:pt idx="409">
                  <c:v>-2.520389999999999</c:v>
                </c:pt>
                <c:pt idx="410">
                  <c:v>-2.4299600000000012</c:v>
                </c:pt>
                <c:pt idx="411">
                  <c:v>-2.2666599999999946</c:v>
                </c:pt>
                <c:pt idx="412">
                  <c:v>-2.1033999999999935</c:v>
                </c:pt>
                <c:pt idx="413">
                  <c:v>-1.9614899999999977</c:v>
                </c:pt>
                <c:pt idx="414">
                  <c:v>-1.8195499999999996</c:v>
                </c:pt>
                <c:pt idx="415">
                  <c:v>-1.7021099999999976</c:v>
                </c:pt>
                <c:pt idx="416">
                  <c:v>-1.5847199999999972</c:v>
                </c:pt>
                <c:pt idx="417">
                  <c:v>-1.487639999999999</c:v>
                </c:pt>
                <c:pt idx="418">
                  <c:v>-1.3905699999999968</c:v>
                </c:pt>
                <c:pt idx="419">
                  <c:v>-1.3096599999999938</c:v>
                </c:pt>
                <c:pt idx="420">
                  <c:v>-1.2287900000000036</c:v>
                </c:pt>
                <c:pt idx="421">
                  <c:v>-1.1607400000000041</c:v>
                </c:pt>
                <c:pt idx="422">
                  <c:v>-1.0926800000000014</c:v>
                </c:pt>
                <c:pt idx="423">
                  <c:v>-1.034940000000006</c:v>
                </c:pt>
                <c:pt idx="424">
                  <c:v>-0.97717000000000098</c:v>
                </c:pt>
                <c:pt idx="425">
                  <c:v>-0.9194000000000031</c:v>
                </c:pt>
                <c:pt idx="426">
                  <c:v>-0.87380999999999887</c:v>
                </c:pt>
                <c:pt idx="427">
                  <c:v>-0.82822000000000173</c:v>
                </c:pt>
                <c:pt idx="428">
                  <c:v>-0.7888500000000036</c:v>
                </c:pt>
                <c:pt idx="429">
                  <c:v>-0.74945000000000306</c:v>
                </c:pt>
                <c:pt idx="430">
                  <c:v>-0.7151799999999966</c:v>
                </c:pt>
                <c:pt idx="431">
                  <c:v>-0.68087999999999838</c:v>
                </c:pt>
                <c:pt idx="432">
                  <c:v>-0.65085000000000193</c:v>
                </c:pt>
                <c:pt idx="433">
                  <c:v>-0.62078999999999951</c:v>
                </c:pt>
                <c:pt idx="434">
                  <c:v>-0.59436000000000178</c:v>
                </c:pt>
                <c:pt idx="435">
                  <c:v>-0.56787999999999883</c:v>
                </c:pt>
                <c:pt idx="436">
                  <c:v>-0.54442999999999842</c:v>
                </c:pt>
                <c:pt idx="437">
                  <c:v>-0.52099000000000117</c:v>
                </c:pt>
                <c:pt idx="438">
                  <c:v>-0.50015000000000143</c:v>
                </c:pt>
                <c:pt idx="439">
                  <c:v>-0.47931000000000168</c:v>
                </c:pt>
                <c:pt idx="440">
                  <c:v>-0.4606899999999996</c:v>
                </c:pt>
                <c:pt idx="441">
                  <c:v>-0.44208000000000069</c:v>
                </c:pt>
                <c:pt idx="442">
                  <c:v>-0.42349000000000103</c:v>
                </c:pt>
                <c:pt idx="443">
                  <c:v>-0.40765999999999991</c:v>
                </c:pt>
                <c:pt idx="444">
                  <c:v>-0.39182000000000272</c:v>
                </c:pt>
                <c:pt idx="445">
                  <c:v>-0.37760000000000105</c:v>
                </c:pt>
                <c:pt idx="446">
                  <c:v>-0.36334000000000088</c:v>
                </c:pt>
                <c:pt idx="447">
                  <c:v>-0.35046000000000177</c:v>
                </c:pt>
                <c:pt idx="448">
                  <c:v>-0.3375799999999991</c:v>
                </c:pt>
                <c:pt idx="449">
                  <c:v>-0.32592999999999961</c:v>
                </c:pt>
                <c:pt idx="450">
                  <c:v>-0.31424000000000163</c:v>
                </c:pt>
                <c:pt idx="451">
                  <c:v>-0.30362000000000222</c:v>
                </c:pt>
                <c:pt idx="452">
                  <c:v>-0.29299999999999926</c:v>
                </c:pt>
                <c:pt idx="453">
                  <c:v>-0.28330000000000055</c:v>
                </c:pt>
                <c:pt idx="454">
                  <c:v>-0.27358999999999867</c:v>
                </c:pt>
                <c:pt idx="455">
                  <c:v>-0.26473999999999975</c:v>
                </c:pt>
                <c:pt idx="456">
                  <c:v>-0.25589000000000084</c:v>
                </c:pt>
                <c:pt idx="457">
                  <c:v>-0.24698000000000064</c:v>
                </c:pt>
                <c:pt idx="458">
                  <c:v>-0.23918999999999713</c:v>
                </c:pt>
                <c:pt idx="459">
                  <c:v>-0.23145000000000238</c:v>
                </c:pt>
                <c:pt idx="460">
                  <c:v>-0.2242799999999967</c:v>
                </c:pt>
                <c:pt idx="461">
                  <c:v>-0.21709999999999852</c:v>
                </c:pt>
                <c:pt idx="462">
                  <c:v>-0.21050999999999931</c:v>
                </c:pt>
                <c:pt idx="463">
                  <c:v>-0.2039200000000001</c:v>
                </c:pt>
                <c:pt idx="464">
                  <c:v>-0.19782000000000011</c:v>
                </c:pt>
                <c:pt idx="465">
                  <c:v>-0.19173999999999936</c:v>
                </c:pt>
                <c:pt idx="466">
                  <c:v>-0.18609000000000009</c:v>
                </c:pt>
                <c:pt idx="467">
                  <c:v>-0.18049000000000248</c:v>
                </c:pt>
                <c:pt idx="468">
                  <c:v>-0.17525999999999797</c:v>
                </c:pt>
                <c:pt idx="469">
                  <c:v>-0.17004999999999981</c:v>
                </c:pt>
                <c:pt idx="470">
                  <c:v>-0.16519999999999868</c:v>
                </c:pt>
                <c:pt idx="471">
                  <c:v>-0.16034000000000148</c:v>
                </c:pt>
                <c:pt idx="472">
                  <c:v>-0.15582000000000207</c:v>
                </c:pt>
                <c:pt idx="473">
                  <c:v>-0.15130000000000265</c:v>
                </c:pt>
                <c:pt idx="474">
                  <c:v>-0.14681999999999817</c:v>
                </c:pt>
                <c:pt idx="475">
                  <c:v>-0.14275999999999911</c:v>
                </c:pt>
                <c:pt idx="476">
                  <c:v>-0.13871000000000322</c:v>
                </c:pt>
                <c:pt idx="477">
                  <c:v>-0.1349499999999999</c:v>
                </c:pt>
                <c:pt idx="478">
                  <c:v>-0.13116999999999734</c:v>
                </c:pt>
                <c:pt idx="479">
                  <c:v>-0.12766000000000233</c:v>
                </c:pt>
                <c:pt idx="480">
                  <c:v>-0.12411000000000172</c:v>
                </c:pt>
                <c:pt idx="481">
                  <c:v>-0.12082000000000193</c:v>
                </c:pt>
                <c:pt idx="482">
                  <c:v>-0.11749000000000009</c:v>
                </c:pt>
                <c:pt idx="483">
                  <c:v>-0.11440999999999946</c:v>
                </c:pt>
                <c:pt idx="484">
                  <c:v>-0.1113199999999992</c:v>
                </c:pt>
                <c:pt idx="485">
                  <c:v>-0.10842999999999847</c:v>
                </c:pt>
                <c:pt idx="486">
                  <c:v>-0.10552999999999813</c:v>
                </c:pt>
                <c:pt idx="487">
                  <c:v>-0.10282000000000124</c:v>
                </c:pt>
                <c:pt idx="488">
                  <c:v>-0.10013000000000005</c:v>
                </c:pt>
                <c:pt idx="489">
                  <c:v>-9.7390000000000754E-2</c:v>
                </c:pt>
                <c:pt idx="490">
                  <c:v>-9.491000000000227E-2</c:v>
                </c:pt>
                <c:pt idx="491">
                  <c:v>-9.246999999999872E-2</c:v>
                </c:pt>
                <c:pt idx="492">
                  <c:v>-9.0150000000001285E-2</c:v>
                </c:pt>
                <c:pt idx="493">
                  <c:v>-8.7800000000001432E-2</c:v>
                </c:pt>
                <c:pt idx="494">
                  <c:v>-8.5629999999998319E-2</c:v>
                </c:pt>
                <c:pt idx="495">
                  <c:v>-8.3439999999999515E-2</c:v>
                </c:pt>
                <c:pt idx="496">
                  <c:v>-8.1390000000002516E-2</c:v>
                </c:pt>
                <c:pt idx="497">
                  <c:v>-7.9290000000000305E-2</c:v>
                </c:pt>
                <c:pt idx="498">
                  <c:v>-7.7359999999998763E-2</c:v>
                </c:pt>
                <c:pt idx="499">
                  <c:v>-7.5410000000001531E-2</c:v>
                </c:pt>
                <c:pt idx="500">
                  <c:v>-7.3579999999999757E-2</c:v>
                </c:pt>
                <c:pt idx="501">
                  <c:v>-7.1780000000000399E-2</c:v>
                </c:pt>
                <c:pt idx="502">
                  <c:v>-7.003999999999877E-2</c:v>
                </c:pt>
                <c:pt idx="503">
                  <c:v>-6.8300000000000693E-2</c:v>
                </c:pt>
                <c:pt idx="504">
                  <c:v>-6.5979999999999706E-2</c:v>
                </c:pt>
                <c:pt idx="505">
                  <c:v>-6.3690000000001135E-2</c:v>
                </c:pt>
              </c:numCache>
            </c:numRef>
          </c:yVal>
          <c:smooth val="1"/>
        </c:ser>
        <c:ser>
          <c:idx val="2"/>
          <c:order val="3"/>
          <c:tx>
            <c:v>Delta T 500 Cps 850 C 10s</c:v>
          </c:tx>
          <c:spPr>
            <a:ln w="19050" cap="rnd">
              <a:solidFill>
                <a:srgbClr val="FF0000"/>
              </a:solidFill>
              <a:round/>
            </a:ln>
            <a:effectLst/>
          </c:spPr>
          <c:marker>
            <c:symbol val="none"/>
          </c:marker>
          <c:xVal>
            <c:numRef>
              <c:f>'Helium w ELTA Results'!$AO$6:$AO$511</c:f>
              <c:numCache>
                <c:formatCode>General</c:formatCode>
                <c:ptCount val="506"/>
                <c:pt idx="0">
                  <c:v>0</c:v>
                </c:pt>
                <c:pt idx="1">
                  <c:v>4.348697E-2</c:v>
                </c:pt>
                <c:pt idx="2">
                  <c:v>8.6973949999999994E-2</c:v>
                </c:pt>
                <c:pt idx="3">
                  <c:v>0.13046089999999999</c:v>
                </c:pt>
                <c:pt idx="4">
                  <c:v>0.17394789999999999</c:v>
                </c:pt>
                <c:pt idx="5">
                  <c:v>0.21743489999999999</c:v>
                </c:pt>
                <c:pt idx="6">
                  <c:v>0.26092179999999998</c:v>
                </c:pt>
                <c:pt idx="7">
                  <c:v>0.30440879999999998</c:v>
                </c:pt>
                <c:pt idx="8">
                  <c:v>0.34789579999999998</c:v>
                </c:pt>
                <c:pt idx="9">
                  <c:v>0.39138279999999998</c:v>
                </c:pt>
                <c:pt idx="10">
                  <c:v>0.43486970000000003</c:v>
                </c:pt>
                <c:pt idx="11">
                  <c:v>0.47835670000000002</c:v>
                </c:pt>
                <c:pt idx="12">
                  <c:v>0.52184370000000002</c:v>
                </c:pt>
                <c:pt idx="13">
                  <c:v>0.56533069999999996</c:v>
                </c:pt>
                <c:pt idx="14">
                  <c:v>0.60881759999999996</c:v>
                </c:pt>
                <c:pt idx="15">
                  <c:v>0.65230460000000001</c:v>
                </c:pt>
                <c:pt idx="16">
                  <c:v>0.69579159999999995</c:v>
                </c:pt>
                <c:pt idx="17">
                  <c:v>0.73927860000000001</c:v>
                </c:pt>
                <c:pt idx="18">
                  <c:v>0.7827655</c:v>
                </c:pt>
                <c:pt idx="19">
                  <c:v>0.82625249999999995</c:v>
                </c:pt>
                <c:pt idx="20">
                  <c:v>0.8697395</c:v>
                </c:pt>
                <c:pt idx="21">
                  <c:v>0.91322650000000005</c:v>
                </c:pt>
                <c:pt idx="22">
                  <c:v>0.95671340000000005</c:v>
                </c:pt>
                <c:pt idx="23">
                  <c:v>1</c:v>
                </c:pt>
                <c:pt idx="24">
                  <c:v>1.0002</c:v>
                </c:pt>
                <c:pt idx="25">
                  <c:v>1.043687</c:v>
                </c:pt>
                <c:pt idx="26">
                  <c:v>1.0871740000000001</c:v>
                </c:pt>
                <c:pt idx="27">
                  <c:v>1.1306609999999999</c:v>
                </c:pt>
                <c:pt idx="28">
                  <c:v>1.174148</c:v>
                </c:pt>
                <c:pt idx="29">
                  <c:v>1.217635</c:v>
                </c:pt>
                <c:pt idx="30">
                  <c:v>1.2611220000000001</c:v>
                </c:pt>
                <c:pt idx="31">
                  <c:v>1.3046089999999999</c:v>
                </c:pt>
                <c:pt idx="32">
                  <c:v>1.348096</c:v>
                </c:pt>
                <c:pt idx="33">
                  <c:v>1.391583</c:v>
                </c:pt>
                <c:pt idx="34">
                  <c:v>1.4</c:v>
                </c:pt>
                <c:pt idx="35">
                  <c:v>1.4350700000000001</c:v>
                </c:pt>
                <c:pt idx="36">
                  <c:v>1.4785569999999999</c:v>
                </c:pt>
                <c:pt idx="37">
                  <c:v>1.5</c:v>
                </c:pt>
                <c:pt idx="38">
                  <c:v>1.522044</c:v>
                </c:pt>
                <c:pt idx="39">
                  <c:v>1.565531</c:v>
                </c:pt>
                <c:pt idx="40">
                  <c:v>1.6090180000000001</c:v>
                </c:pt>
                <c:pt idx="41">
                  <c:v>1.6525049999999999</c:v>
                </c:pt>
                <c:pt idx="42">
                  <c:v>1.6959919999999999</c:v>
                </c:pt>
                <c:pt idx="43">
                  <c:v>1.7</c:v>
                </c:pt>
                <c:pt idx="44">
                  <c:v>1.739479</c:v>
                </c:pt>
                <c:pt idx="45">
                  <c:v>1.7829660000000001</c:v>
                </c:pt>
                <c:pt idx="46">
                  <c:v>1.8264530000000001</c:v>
                </c:pt>
                <c:pt idx="47">
                  <c:v>1.8699399999999999</c:v>
                </c:pt>
                <c:pt idx="48">
                  <c:v>1.913427</c:v>
                </c:pt>
                <c:pt idx="49">
                  <c:v>1.956914</c:v>
                </c:pt>
                <c:pt idx="50">
                  <c:v>2.0004010000000001</c:v>
                </c:pt>
                <c:pt idx="51">
                  <c:v>2.0438879999999999</c:v>
                </c:pt>
                <c:pt idx="52">
                  <c:v>2.0873750000000002</c:v>
                </c:pt>
                <c:pt idx="53">
                  <c:v>2.130862</c:v>
                </c:pt>
                <c:pt idx="54">
                  <c:v>2.1743489999999999</c:v>
                </c:pt>
                <c:pt idx="55">
                  <c:v>2.2178360000000001</c:v>
                </c:pt>
                <c:pt idx="56">
                  <c:v>2.261323</c:v>
                </c:pt>
                <c:pt idx="57">
                  <c:v>2.3048099999999998</c:v>
                </c:pt>
                <c:pt idx="58">
                  <c:v>2.3482970000000001</c:v>
                </c:pt>
                <c:pt idx="59">
                  <c:v>2.3917839999999999</c:v>
                </c:pt>
                <c:pt idx="60">
                  <c:v>2.4352710000000002</c:v>
                </c:pt>
                <c:pt idx="61">
                  <c:v>2.478758</c:v>
                </c:pt>
                <c:pt idx="62">
                  <c:v>2.5222440000000002</c:v>
                </c:pt>
                <c:pt idx="63">
                  <c:v>2.565731</c:v>
                </c:pt>
                <c:pt idx="64">
                  <c:v>2.6092179999999998</c:v>
                </c:pt>
                <c:pt idx="65">
                  <c:v>2.6527050000000001</c:v>
                </c:pt>
                <c:pt idx="66">
                  <c:v>2.6961919999999999</c:v>
                </c:pt>
                <c:pt idx="67">
                  <c:v>2.7396790000000002</c:v>
                </c:pt>
                <c:pt idx="68">
                  <c:v>2.783166</c:v>
                </c:pt>
                <c:pt idx="69">
                  <c:v>2.8266529999999999</c:v>
                </c:pt>
                <c:pt idx="70">
                  <c:v>2.8701400000000001</c:v>
                </c:pt>
                <c:pt idx="71">
                  <c:v>2.913627</c:v>
                </c:pt>
                <c:pt idx="72">
                  <c:v>2.9571139999999998</c:v>
                </c:pt>
                <c:pt idx="73">
                  <c:v>3.0006010000000001</c:v>
                </c:pt>
                <c:pt idx="74">
                  <c:v>3.0440879999999999</c:v>
                </c:pt>
                <c:pt idx="75">
                  <c:v>3.0875750000000002</c:v>
                </c:pt>
                <c:pt idx="76">
                  <c:v>3.131062</c:v>
                </c:pt>
                <c:pt idx="77">
                  <c:v>3.1745489999999998</c:v>
                </c:pt>
                <c:pt idx="78">
                  <c:v>3.2180360000000001</c:v>
                </c:pt>
                <c:pt idx="79">
                  <c:v>3.2615229999999999</c:v>
                </c:pt>
                <c:pt idx="80">
                  <c:v>3.3050099999999998</c:v>
                </c:pt>
                <c:pt idx="81">
                  <c:v>3.3484970000000001</c:v>
                </c:pt>
                <c:pt idx="82">
                  <c:v>3.3919839999999999</c:v>
                </c:pt>
                <c:pt idx="83">
                  <c:v>3.4354710000000002</c:v>
                </c:pt>
                <c:pt idx="84">
                  <c:v>3.478958</c:v>
                </c:pt>
                <c:pt idx="85">
                  <c:v>3.5224449999999998</c:v>
                </c:pt>
                <c:pt idx="86">
                  <c:v>3.5659320000000001</c:v>
                </c:pt>
                <c:pt idx="87">
                  <c:v>3.6094189999999999</c:v>
                </c:pt>
                <c:pt idx="88">
                  <c:v>3.6529060000000002</c:v>
                </c:pt>
                <c:pt idx="89">
                  <c:v>3.696393</c:v>
                </c:pt>
                <c:pt idx="90">
                  <c:v>3.7398799999999999</c:v>
                </c:pt>
                <c:pt idx="91">
                  <c:v>3.7833670000000001</c:v>
                </c:pt>
                <c:pt idx="92">
                  <c:v>3.826854</c:v>
                </c:pt>
                <c:pt idx="93">
                  <c:v>3.8703409999999998</c:v>
                </c:pt>
                <c:pt idx="94">
                  <c:v>3.9138280000000001</c:v>
                </c:pt>
                <c:pt idx="95">
                  <c:v>3.9573149999999999</c:v>
                </c:pt>
                <c:pt idx="96">
                  <c:v>4.0008020000000002</c:v>
                </c:pt>
                <c:pt idx="97">
                  <c:v>4.044289</c:v>
                </c:pt>
                <c:pt idx="98">
                  <c:v>4.0877759999999999</c:v>
                </c:pt>
                <c:pt idx="99">
                  <c:v>4.1312629999999997</c:v>
                </c:pt>
                <c:pt idx="100">
                  <c:v>4.1747490000000003</c:v>
                </c:pt>
                <c:pt idx="101">
                  <c:v>4.2182360000000001</c:v>
                </c:pt>
                <c:pt idx="102">
                  <c:v>4.2617229999999999</c:v>
                </c:pt>
                <c:pt idx="103">
                  <c:v>4.3052099999999998</c:v>
                </c:pt>
                <c:pt idx="104">
                  <c:v>4.3486969999999996</c:v>
                </c:pt>
                <c:pt idx="105">
                  <c:v>4.3921840000000003</c:v>
                </c:pt>
                <c:pt idx="106">
                  <c:v>4.4356710000000001</c:v>
                </c:pt>
                <c:pt idx="107">
                  <c:v>4.479158</c:v>
                </c:pt>
                <c:pt idx="108">
                  <c:v>4.5226449999999998</c:v>
                </c:pt>
                <c:pt idx="109">
                  <c:v>4.5661319999999996</c:v>
                </c:pt>
                <c:pt idx="110">
                  <c:v>4.6096190000000004</c:v>
                </c:pt>
                <c:pt idx="111">
                  <c:v>4.6531060000000002</c:v>
                </c:pt>
                <c:pt idx="112">
                  <c:v>4.696593</c:v>
                </c:pt>
                <c:pt idx="113">
                  <c:v>4.7400799999999998</c:v>
                </c:pt>
                <c:pt idx="114">
                  <c:v>4.7835669999999997</c:v>
                </c:pt>
                <c:pt idx="115">
                  <c:v>4.8270540000000004</c:v>
                </c:pt>
                <c:pt idx="116">
                  <c:v>4.8705410000000002</c:v>
                </c:pt>
                <c:pt idx="117">
                  <c:v>4.9140280000000001</c:v>
                </c:pt>
                <c:pt idx="118">
                  <c:v>4.9575149999999999</c:v>
                </c:pt>
                <c:pt idx="119">
                  <c:v>5.0010019999999997</c:v>
                </c:pt>
                <c:pt idx="120">
                  <c:v>5.0444889999999996</c:v>
                </c:pt>
                <c:pt idx="121">
                  <c:v>5.0879760000000003</c:v>
                </c:pt>
                <c:pt idx="122">
                  <c:v>5.1314630000000001</c:v>
                </c:pt>
                <c:pt idx="123">
                  <c:v>5.1749499999999999</c:v>
                </c:pt>
                <c:pt idx="124">
                  <c:v>5.2184369999999998</c:v>
                </c:pt>
                <c:pt idx="125">
                  <c:v>5.2619239999999996</c:v>
                </c:pt>
                <c:pt idx="126">
                  <c:v>5.3054110000000003</c:v>
                </c:pt>
                <c:pt idx="127">
                  <c:v>5.3488980000000002</c:v>
                </c:pt>
                <c:pt idx="128">
                  <c:v>5.392385</c:v>
                </c:pt>
                <c:pt idx="129">
                  <c:v>5.4358719999999998</c:v>
                </c:pt>
                <c:pt idx="130">
                  <c:v>5.4793589999999996</c:v>
                </c:pt>
                <c:pt idx="131">
                  <c:v>5.5228460000000004</c:v>
                </c:pt>
                <c:pt idx="132">
                  <c:v>5.5663330000000002</c:v>
                </c:pt>
                <c:pt idx="133">
                  <c:v>5.60982</c:v>
                </c:pt>
                <c:pt idx="134">
                  <c:v>5.6533069999999999</c:v>
                </c:pt>
                <c:pt idx="135">
                  <c:v>5.6967939999999997</c:v>
                </c:pt>
                <c:pt idx="136">
                  <c:v>5.7</c:v>
                </c:pt>
                <c:pt idx="137">
                  <c:v>5.7402810000000004</c:v>
                </c:pt>
                <c:pt idx="138">
                  <c:v>5.7837680000000002</c:v>
                </c:pt>
                <c:pt idx="139">
                  <c:v>5.8272550000000001</c:v>
                </c:pt>
                <c:pt idx="140">
                  <c:v>5.8707409999999998</c:v>
                </c:pt>
                <c:pt idx="141">
                  <c:v>5.9142279999999996</c:v>
                </c:pt>
                <c:pt idx="142">
                  <c:v>5.9577150000000003</c:v>
                </c:pt>
                <c:pt idx="143">
                  <c:v>6.0012020000000001</c:v>
                </c:pt>
                <c:pt idx="144">
                  <c:v>6.044689</c:v>
                </c:pt>
                <c:pt idx="145">
                  <c:v>6.0881759999999998</c:v>
                </c:pt>
                <c:pt idx="146">
                  <c:v>6.1316629999999996</c:v>
                </c:pt>
                <c:pt idx="147">
                  <c:v>6.1751500000000004</c:v>
                </c:pt>
                <c:pt idx="148">
                  <c:v>6.2186370000000002</c:v>
                </c:pt>
                <c:pt idx="149">
                  <c:v>6.262124</c:v>
                </c:pt>
                <c:pt idx="150">
                  <c:v>6.3056109999999999</c:v>
                </c:pt>
                <c:pt idx="151">
                  <c:v>6.3490979999999997</c:v>
                </c:pt>
                <c:pt idx="152">
                  <c:v>6.3925850000000004</c:v>
                </c:pt>
                <c:pt idx="153">
                  <c:v>6.4360720000000002</c:v>
                </c:pt>
                <c:pt idx="154">
                  <c:v>6.4795590000000001</c:v>
                </c:pt>
                <c:pt idx="155">
                  <c:v>6.5230459999999999</c:v>
                </c:pt>
                <c:pt idx="156">
                  <c:v>6.5665329999999997</c:v>
                </c:pt>
                <c:pt idx="157">
                  <c:v>6.6100199999999996</c:v>
                </c:pt>
                <c:pt idx="158">
                  <c:v>6.6535070000000003</c:v>
                </c:pt>
                <c:pt idx="159">
                  <c:v>6.6969940000000001</c:v>
                </c:pt>
                <c:pt idx="160">
                  <c:v>6.7404809999999999</c:v>
                </c:pt>
                <c:pt idx="161">
                  <c:v>6.7839679999999998</c:v>
                </c:pt>
                <c:pt idx="162">
                  <c:v>6.8274549999999996</c:v>
                </c:pt>
                <c:pt idx="163">
                  <c:v>6.8709420000000003</c:v>
                </c:pt>
                <c:pt idx="164">
                  <c:v>6.9144290000000002</c:v>
                </c:pt>
                <c:pt idx="165">
                  <c:v>6.957916</c:v>
                </c:pt>
                <c:pt idx="166">
                  <c:v>7.0014029999999998</c:v>
                </c:pt>
                <c:pt idx="167">
                  <c:v>7.0448899999999997</c:v>
                </c:pt>
                <c:pt idx="168">
                  <c:v>7.0883770000000004</c:v>
                </c:pt>
                <c:pt idx="169">
                  <c:v>7.1318640000000002</c:v>
                </c:pt>
                <c:pt idx="170">
                  <c:v>7.175351</c:v>
                </c:pt>
                <c:pt idx="171">
                  <c:v>7.2188379999999999</c:v>
                </c:pt>
                <c:pt idx="172">
                  <c:v>7.2623249999999997</c:v>
                </c:pt>
                <c:pt idx="173">
                  <c:v>7.3058120000000004</c:v>
                </c:pt>
                <c:pt idx="174">
                  <c:v>7.3492990000000002</c:v>
                </c:pt>
                <c:pt idx="175">
                  <c:v>7.3927860000000001</c:v>
                </c:pt>
                <c:pt idx="176">
                  <c:v>7.4362729999999999</c:v>
                </c:pt>
                <c:pt idx="177">
                  <c:v>7.4797599999999997</c:v>
                </c:pt>
                <c:pt idx="178">
                  <c:v>7.5232460000000003</c:v>
                </c:pt>
                <c:pt idx="179">
                  <c:v>7.5667330000000002</c:v>
                </c:pt>
                <c:pt idx="180">
                  <c:v>7.61022</c:v>
                </c:pt>
                <c:pt idx="181">
                  <c:v>7.6537069999999998</c:v>
                </c:pt>
                <c:pt idx="182">
                  <c:v>7.6971939999999996</c:v>
                </c:pt>
                <c:pt idx="183">
                  <c:v>7.7406810000000004</c:v>
                </c:pt>
                <c:pt idx="184">
                  <c:v>7.7841680000000002</c:v>
                </c:pt>
                <c:pt idx="185">
                  <c:v>7.827655</c:v>
                </c:pt>
                <c:pt idx="186">
                  <c:v>7.8711419999999999</c:v>
                </c:pt>
                <c:pt idx="187">
                  <c:v>7.9146289999999997</c:v>
                </c:pt>
                <c:pt idx="188">
                  <c:v>7.9581160000000004</c:v>
                </c:pt>
                <c:pt idx="189">
                  <c:v>8.0016029999999994</c:v>
                </c:pt>
                <c:pt idx="190">
                  <c:v>8.0450900000000001</c:v>
                </c:pt>
                <c:pt idx="191">
                  <c:v>8.0885770000000008</c:v>
                </c:pt>
                <c:pt idx="192">
                  <c:v>8.1320639999999997</c:v>
                </c:pt>
                <c:pt idx="193">
                  <c:v>8.1755510000000005</c:v>
                </c:pt>
                <c:pt idx="194">
                  <c:v>8.2190379999999994</c:v>
                </c:pt>
                <c:pt idx="195">
                  <c:v>8.2625250000000001</c:v>
                </c:pt>
                <c:pt idx="196">
                  <c:v>8.3060120000000008</c:v>
                </c:pt>
                <c:pt idx="197">
                  <c:v>8.3494989999999998</c:v>
                </c:pt>
                <c:pt idx="198">
                  <c:v>8.3929860000000005</c:v>
                </c:pt>
                <c:pt idx="199">
                  <c:v>8.4364729999999994</c:v>
                </c:pt>
                <c:pt idx="200">
                  <c:v>8.4799600000000002</c:v>
                </c:pt>
                <c:pt idx="201">
                  <c:v>8.5234470000000009</c:v>
                </c:pt>
                <c:pt idx="202">
                  <c:v>8.5669339999999998</c:v>
                </c:pt>
                <c:pt idx="203">
                  <c:v>8.6104210000000005</c:v>
                </c:pt>
                <c:pt idx="204">
                  <c:v>8.6539079999999995</c:v>
                </c:pt>
                <c:pt idx="205">
                  <c:v>8.6973950000000002</c:v>
                </c:pt>
                <c:pt idx="206">
                  <c:v>8.7408819999999992</c:v>
                </c:pt>
                <c:pt idx="207">
                  <c:v>8.7843689999999999</c:v>
                </c:pt>
                <c:pt idx="208">
                  <c:v>8.8278560000000006</c:v>
                </c:pt>
                <c:pt idx="209">
                  <c:v>8.8713429999999995</c:v>
                </c:pt>
                <c:pt idx="210">
                  <c:v>8.9148300000000003</c:v>
                </c:pt>
                <c:pt idx="211">
                  <c:v>8.9583169999999992</c:v>
                </c:pt>
                <c:pt idx="212">
                  <c:v>9.0018039999999999</c:v>
                </c:pt>
                <c:pt idx="213">
                  <c:v>9.0452910000000006</c:v>
                </c:pt>
                <c:pt idx="214">
                  <c:v>9.0887779999999996</c:v>
                </c:pt>
                <c:pt idx="215">
                  <c:v>9.1322650000000003</c:v>
                </c:pt>
                <c:pt idx="216">
                  <c:v>9.1757519999999992</c:v>
                </c:pt>
                <c:pt idx="217">
                  <c:v>9.2192380000000007</c:v>
                </c:pt>
                <c:pt idx="218">
                  <c:v>9.2627249999999997</c:v>
                </c:pt>
                <c:pt idx="219">
                  <c:v>9.3062120000000004</c:v>
                </c:pt>
                <c:pt idx="220">
                  <c:v>9.3496989999999993</c:v>
                </c:pt>
                <c:pt idx="221">
                  <c:v>9.393186</c:v>
                </c:pt>
                <c:pt idx="222">
                  <c:v>9.4366730000000008</c:v>
                </c:pt>
                <c:pt idx="223">
                  <c:v>9.4801599999999997</c:v>
                </c:pt>
                <c:pt idx="224">
                  <c:v>9.5236470000000004</c:v>
                </c:pt>
                <c:pt idx="225">
                  <c:v>9.5671339999999994</c:v>
                </c:pt>
                <c:pt idx="226">
                  <c:v>9.6106210000000001</c:v>
                </c:pt>
                <c:pt idx="227">
                  <c:v>9.6541080000000008</c:v>
                </c:pt>
                <c:pt idx="228">
                  <c:v>9.6975949999999997</c:v>
                </c:pt>
                <c:pt idx="229">
                  <c:v>9.7410820000000005</c:v>
                </c:pt>
                <c:pt idx="230">
                  <c:v>9.7845689999999994</c:v>
                </c:pt>
                <c:pt idx="231">
                  <c:v>9.8280560000000001</c:v>
                </c:pt>
                <c:pt idx="232">
                  <c:v>9.8715430000000008</c:v>
                </c:pt>
                <c:pt idx="233">
                  <c:v>9.9150299999999998</c:v>
                </c:pt>
                <c:pt idx="234">
                  <c:v>9.9585170000000005</c:v>
                </c:pt>
                <c:pt idx="235">
                  <c:v>10.002000000000001</c:v>
                </c:pt>
                <c:pt idx="236">
                  <c:v>10.045489999999999</c:v>
                </c:pt>
                <c:pt idx="237">
                  <c:v>10.088979999999999</c:v>
                </c:pt>
                <c:pt idx="238">
                  <c:v>10.13246</c:v>
                </c:pt>
                <c:pt idx="239">
                  <c:v>10.17595</c:v>
                </c:pt>
                <c:pt idx="240">
                  <c:v>10.219440000000001</c:v>
                </c:pt>
                <c:pt idx="241">
                  <c:v>10.262930000000001</c:v>
                </c:pt>
                <c:pt idx="242">
                  <c:v>10.30641</c:v>
                </c:pt>
                <c:pt idx="243">
                  <c:v>10.3499</c:v>
                </c:pt>
                <c:pt idx="244">
                  <c:v>10.39339</c:v>
                </c:pt>
                <c:pt idx="245">
                  <c:v>10.436870000000001</c:v>
                </c:pt>
                <c:pt idx="246">
                  <c:v>10.480359999999999</c:v>
                </c:pt>
                <c:pt idx="247">
                  <c:v>10.523849999999999</c:v>
                </c:pt>
                <c:pt idx="248">
                  <c:v>10.56733</c:v>
                </c:pt>
                <c:pt idx="249">
                  <c:v>10.61082</c:v>
                </c:pt>
                <c:pt idx="250">
                  <c:v>10.654310000000001</c:v>
                </c:pt>
                <c:pt idx="251">
                  <c:v>10.697800000000001</c:v>
                </c:pt>
                <c:pt idx="252">
                  <c:v>10.74128</c:v>
                </c:pt>
                <c:pt idx="253">
                  <c:v>10.78477</c:v>
                </c:pt>
                <c:pt idx="254">
                  <c:v>10.82826</c:v>
                </c:pt>
                <c:pt idx="255">
                  <c:v>10.871740000000001</c:v>
                </c:pt>
                <c:pt idx="256">
                  <c:v>10.915229999999999</c:v>
                </c:pt>
                <c:pt idx="257">
                  <c:v>10.95872</c:v>
                </c:pt>
                <c:pt idx="258">
                  <c:v>11.0022</c:v>
                </c:pt>
                <c:pt idx="259">
                  <c:v>11.04569</c:v>
                </c:pt>
                <c:pt idx="260">
                  <c:v>11.089180000000001</c:v>
                </c:pt>
                <c:pt idx="261">
                  <c:v>11.132669999999999</c:v>
                </c:pt>
                <c:pt idx="262">
                  <c:v>11.17615</c:v>
                </c:pt>
                <c:pt idx="263">
                  <c:v>11.21964</c:v>
                </c:pt>
                <c:pt idx="264">
                  <c:v>11.26313</c:v>
                </c:pt>
                <c:pt idx="265">
                  <c:v>11.306609999999999</c:v>
                </c:pt>
                <c:pt idx="266">
                  <c:v>11.350099999999999</c:v>
                </c:pt>
                <c:pt idx="267">
                  <c:v>11.39359</c:v>
                </c:pt>
                <c:pt idx="268">
                  <c:v>11.43707</c:v>
                </c:pt>
                <c:pt idx="269">
                  <c:v>11.480560000000001</c:v>
                </c:pt>
                <c:pt idx="270">
                  <c:v>11.524050000000001</c:v>
                </c:pt>
                <c:pt idx="271">
                  <c:v>11.567539999999999</c:v>
                </c:pt>
                <c:pt idx="272">
                  <c:v>11.61102</c:v>
                </c:pt>
                <c:pt idx="273">
                  <c:v>11.65451</c:v>
                </c:pt>
                <c:pt idx="274">
                  <c:v>11.698</c:v>
                </c:pt>
                <c:pt idx="275">
                  <c:v>11.7</c:v>
                </c:pt>
                <c:pt idx="276">
                  <c:v>11.741479999999999</c:v>
                </c:pt>
                <c:pt idx="277">
                  <c:v>11.78497</c:v>
                </c:pt>
                <c:pt idx="278">
                  <c:v>11.82846</c:v>
                </c:pt>
                <c:pt idx="279">
                  <c:v>11.87194</c:v>
                </c:pt>
                <c:pt idx="280">
                  <c:v>11.915430000000001</c:v>
                </c:pt>
                <c:pt idx="281">
                  <c:v>11.958920000000001</c:v>
                </c:pt>
                <c:pt idx="282">
                  <c:v>12.0024</c:v>
                </c:pt>
                <c:pt idx="283">
                  <c:v>12.04589</c:v>
                </c:pt>
                <c:pt idx="284">
                  <c:v>12.08938</c:v>
                </c:pt>
                <c:pt idx="285">
                  <c:v>12.13287</c:v>
                </c:pt>
                <c:pt idx="286">
                  <c:v>12.176349999999999</c:v>
                </c:pt>
                <c:pt idx="287">
                  <c:v>12.21984</c:v>
                </c:pt>
                <c:pt idx="288">
                  <c:v>12.26333</c:v>
                </c:pt>
                <c:pt idx="289">
                  <c:v>12.30681</c:v>
                </c:pt>
                <c:pt idx="290">
                  <c:v>12.350300000000001</c:v>
                </c:pt>
                <c:pt idx="291">
                  <c:v>12.393789999999999</c:v>
                </c:pt>
                <c:pt idx="292">
                  <c:v>12.43727</c:v>
                </c:pt>
                <c:pt idx="293">
                  <c:v>12.48076</c:v>
                </c:pt>
                <c:pt idx="294">
                  <c:v>12.52425</c:v>
                </c:pt>
                <c:pt idx="295">
                  <c:v>12.567740000000001</c:v>
                </c:pt>
                <c:pt idx="296">
                  <c:v>12.611219999999999</c:v>
                </c:pt>
                <c:pt idx="297">
                  <c:v>12.65471</c:v>
                </c:pt>
                <c:pt idx="298">
                  <c:v>12.6982</c:v>
                </c:pt>
                <c:pt idx="299">
                  <c:v>12.741680000000001</c:v>
                </c:pt>
                <c:pt idx="300">
                  <c:v>12.785170000000001</c:v>
                </c:pt>
                <c:pt idx="301">
                  <c:v>12.828659999999999</c:v>
                </c:pt>
                <c:pt idx="302">
                  <c:v>12.87214</c:v>
                </c:pt>
                <c:pt idx="303">
                  <c:v>12.91563</c:v>
                </c:pt>
                <c:pt idx="304">
                  <c:v>12.95912</c:v>
                </c:pt>
                <c:pt idx="305">
                  <c:v>13.002610000000001</c:v>
                </c:pt>
                <c:pt idx="306">
                  <c:v>13.04609</c:v>
                </c:pt>
                <c:pt idx="307">
                  <c:v>13.08958</c:v>
                </c:pt>
                <c:pt idx="308">
                  <c:v>13.13307</c:v>
                </c:pt>
                <c:pt idx="309">
                  <c:v>13.176550000000001</c:v>
                </c:pt>
                <c:pt idx="310">
                  <c:v>13.220039999999999</c:v>
                </c:pt>
                <c:pt idx="311">
                  <c:v>13.263529999999999</c:v>
                </c:pt>
                <c:pt idx="312">
                  <c:v>13.30701</c:v>
                </c:pt>
                <c:pt idx="313">
                  <c:v>13.3505</c:v>
                </c:pt>
                <c:pt idx="314">
                  <c:v>13.393990000000001</c:v>
                </c:pt>
                <c:pt idx="315">
                  <c:v>13.437469999999999</c:v>
                </c:pt>
                <c:pt idx="316">
                  <c:v>13.48096</c:v>
                </c:pt>
                <c:pt idx="317">
                  <c:v>13.52445</c:v>
                </c:pt>
                <c:pt idx="318">
                  <c:v>13.56794</c:v>
                </c:pt>
                <c:pt idx="319">
                  <c:v>13.611420000000001</c:v>
                </c:pt>
                <c:pt idx="320">
                  <c:v>13.654909999999999</c:v>
                </c:pt>
                <c:pt idx="321">
                  <c:v>13.698399999999999</c:v>
                </c:pt>
                <c:pt idx="322">
                  <c:v>13.74188</c:v>
                </c:pt>
                <c:pt idx="323">
                  <c:v>13.78537</c:v>
                </c:pt>
                <c:pt idx="324">
                  <c:v>13.828860000000001</c:v>
                </c:pt>
                <c:pt idx="325">
                  <c:v>13.872339999999999</c:v>
                </c:pt>
                <c:pt idx="326">
                  <c:v>13.91583</c:v>
                </c:pt>
                <c:pt idx="327">
                  <c:v>13.95932</c:v>
                </c:pt>
                <c:pt idx="328">
                  <c:v>14.00281</c:v>
                </c:pt>
                <c:pt idx="329">
                  <c:v>14.046290000000001</c:v>
                </c:pt>
                <c:pt idx="330">
                  <c:v>14.089779999999999</c:v>
                </c:pt>
                <c:pt idx="331">
                  <c:v>14.13327</c:v>
                </c:pt>
                <c:pt idx="332">
                  <c:v>14.17675</c:v>
                </c:pt>
                <c:pt idx="333">
                  <c:v>14.22024</c:v>
                </c:pt>
                <c:pt idx="334">
                  <c:v>14.263730000000001</c:v>
                </c:pt>
                <c:pt idx="335">
                  <c:v>14.30721</c:v>
                </c:pt>
                <c:pt idx="336">
                  <c:v>14.3507</c:v>
                </c:pt>
                <c:pt idx="337">
                  <c:v>14.39419</c:v>
                </c:pt>
                <c:pt idx="338">
                  <c:v>14.43768</c:v>
                </c:pt>
                <c:pt idx="339">
                  <c:v>14.481159999999999</c:v>
                </c:pt>
                <c:pt idx="340">
                  <c:v>14.524649999999999</c:v>
                </c:pt>
                <c:pt idx="341">
                  <c:v>14.56814</c:v>
                </c:pt>
                <c:pt idx="342">
                  <c:v>14.61162</c:v>
                </c:pt>
                <c:pt idx="343">
                  <c:v>14.655110000000001</c:v>
                </c:pt>
                <c:pt idx="344">
                  <c:v>14.698600000000001</c:v>
                </c:pt>
                <c:pt idx="345">
                  <c:v>14.74208</c:v>
                </c:pt>
                <c:pt idx="346">
                  <c:v>14.78557</c:v>
                </c:pt>
                <c:pt idx="347">
                  <c:v>14.82906</c:v>
                </c:pt>
                <c:pt idx="348">
                  <c:v>14.87255</c:v>
                </c:pt>
                <c:pt idx="349">
                  <c:v>14.916029999999999</c:v>
                </c:pt>
                <c:pt idx="350">
                  <c:v>14.959519999999999</c:v>
                </c:pt>
                <c:pt idx="351">
                  <c:v>15.00301</c:v>
                </c:pt>
                <c:pt idx="352">
                  <c:v>15.04649</c:v>
                </c:pt>
                <c:pt idx="353">
                  <c:v>15.089980000000001</c:v>
                </c:pt>
                <c:pt idx="354">
                  <c:v>15.133470000000001</c:v>
                </c:pt>
                <c:pt idx="355">
                  <c:v>15.17695</c:v>
                </c:pt>
                <c:pt idx="356">
                  <c:v>15.22044</c:v>
                </c:pt>
                <c:pt idx="357">
                  <c:v>15.26393</c:v>
                </c:pt>
                <c:pt idx="358">
                  <c:v>15.307410000000001</c:v>
                </c:pt>
                <c:pt idx="359">
                  <c:v>15.350899999999999</c:v>
                </c:pt>
                <c:pt idx="360">
                  <c:v>15.39439</c:v>
                </c:pt>
                <c:pt idx="361">
                  <c:v>15.43788</c:v>
                </c:pt>
                <c:pt idx="362">
                  <c:v>15.48136</c:v>
                </c:pt>
                <c:pt idx="363">
                  <c:v>15.524850000000001</c:v>
                </c:pt>
                <c:pt idx="364">
                  <c:v>15.568339999999999</c:v>
                </c:pt>
                <c:pt idx="365">
                  <c:v>15.61182</c:v>
                </c:pt>
                <c:pt idx="366">
                  <c:v>15.65531</c:v>
                </c:pt>
                <c:pt idx="367">
                  <c:v>15.6988</c:v>
                </c:pt>
                <c:pt idx="368">
                  <c:v>15.742279999999999</c:v>
                </c:pt>
                <c:pt idx="369">
                  <c:v>15.785769999999999</c:v>
                </c:pt>
                <c:pt idx="370">
                  <c:v>15.82926</c:v>
                </c:pt>
                <c:pt idx="371">
                  <c:v>15.87275</c:v>
                </c:pt>
                <c:pt idx="372">
                  <c:v>15.916230000000001</c:v>
                </c:pt>
                <c:pt idx="373">
                  <c:v>15.959720000000001</c:v>
                </c:pt>
                <c:pt idx="374">
                  <c:v>16.003209999999999</c:v>
                </c:pt>
                <c:pt idx="375">
                  <c:v>16.046690000000002</c:v>
                </c:pt>
                <c:pt idx="376">
                  <c:v>16.09018</c:v>
                </c:pt>
                <c:pt idx="377">
                  <c:v>16.133669999999999</c:v>
                </c:pt>
                <c:pt idx="378">
                  <c:v>16.177150000000001</c:v>
                </c:pt>
                <c:pt idx="379">
                  <c:v>16.22064</c:v>
                </c:pt>
                <c:pt idx="380">
                  <c:v>16.264130000000002</c:v>
                </c:pt>
                <c:pt idx="381">
                  <c:v>16.30762</c:v>
                </c:pt>
                <c:pt idx="382">
                  <c:v>16.351099999999999</c:v>
                </c:pt>
                <c:pt idx="383">
                  <c:v>16.394590000000001</c:v>
                </c:pt>
                <c:pt idx="384">
                  <c:v>16.438079999999999</c:v>
                </c:pt>
                <c:pt idx="385">
                  <c:v>16.481560000000002</c:v>
                </c:pt>
                <c:pt idx="386">
                  <c:v>16.52505</c:v>
                </c:pt>
                <c:pt idx="387">
                  <c:v>16.568539999999999</c:v>
                </c:pt>
                <c:pt idx="388">
                  <c:v>16.612020000000001</c:v>
                </c:pt>
                <c:pt idx="389">
                  <c:v>16.65551</c:v>
                </c:pt>
                <c:pt idx="390">
                  <c:v>16.699000000000002</c:v>
                </c:pt>
                <c:pt idx="391">
                  <c:v>16.74248</c:v>
                </c:pt>
                <c:pt idx="392">
                  <c:v>16.785969999999999</c:v>
                </c:pt>
                <c:pt idx="393">
                  <c:v>16.829460000000001</c:v>
                </c:pt>
                <c:pt idx="394">
                  <c:v>16.872949999999999</c:v>
                </c:pt>
                <c:pt idx="395">
                  <c:v>16.916429999999998</c:v>
                </c:pt>
                <c:pt idx="396">
                  <c:v>16.95992</c:v>
                </c:pt>
                <c:pt idx="397">
                  <c:v>17.003409999999999</c:v>
                </c:pt>
                <c:pt idx="398">
                  <c:v>17.046890000000001</c:v>
                </c:pt>
                <c:pt idx="399">
                  <c:v>17.09038</c:v>
                </c:pt>
                <c:pt idx="400">
                  <c:v>17.133870000000002</c:v>
                </c:pt>
                <c:pt idx="401">
                  <c:v>17.177350000000001</c:v>
                </c:pt>
                <c:pt idx="402">
                  <c:v>17.220839999999999</c:v>
                </c:pt>
                <c:pt idx="403">
                  <c:v>17.264330000000001</c:v>
                </c:pt>
                <c:pt idx="404">
                  <c:v>17.30782</c:v>
                </c:pt>
                <c:pt idx="405">
                  <c:v>17.351299999999998</c:v>
                </c:pt>
                <c:pt idx="406">
                  <c:v>17.39479</c:v>
                </c:pt>
                <c:pt idx="407">
                  <c:v>17.438279999999999</c:v>
                </c:pt>
                <c:pt idx="408">
                  <c:v>17.481760000000001</c:v>
                </c:pt>
                <c:pt idx="409">
                  <c:v>17.52525</c:v>
                </c:pt>
                <c:pt idx="410">
                  <c:v>17.568739999999998</c:v>
                </c:pt>
                <c:pt idx="411">
                  <c:v>17.612220000000001</c:v>
                </c:pt>
                <c:pt idx="412">
                  <c:v>17.655709999999999</c:v>
                </c:pt>
                <c:pt idx="413">
                  <c:v>17.699200000000001</c:v>
                </c:pt>
                <c:pt idx="414">
                  <c:v>17.74269</c:v>
                </c:pt>
                <c:pt idx="415">
                  <c:v>17.786169999999998</c:v>
                </c:pt>
                <c:pt idx="416">
                  <c:v>17.829660000000001</c:v>
                </c:pt>
                <c:pt idx="417">
                  <c:v>17.873149999999999</c:v>
                </c:pt>
                <c:pt idx="418">
                  <c:v>17.916630000000001</c:v>
                </c:pt>
                <c:pt idx="419">
                  <c:v>17.96012</c:v>
                </c:pt>
                <c:pt idx="420">
                  <c:v>18.003609999999998</c:v>
                </c:pt>
                <c:pt idx="421">
                  <c:v>18.047090000000001</c:v>
                </c:pt>
                <c:pt idx="422">
                  <c:v>18.090579999999999</c:v>
                </c:pt>
                <c:pt idx="423">
                  <c:v>18.134070000000001</c:v>
                </c:pt>
                <c:pt idx="424">
                  <c:v>18.17756</c:v>
                </c:pt>
                <c:pt idx="425">
                  <c:v>18.221039999999999</c:v>
                </c:pt>
                <c:pt idx="426">
                  <c:v>18.264530000000001</c:v>
                </c:pt>
                <c:pt idx="427">
                  <c:v>18.308019999999999</c:v>
                </c:pt>
                <c:pt idx="428">
                  <c:v>18.351500000000001</c:v>
                </c:pt>
                <c:pt idx="429">
                  <c:v>18.39499</c:v>
                </c:pt>
                <c:pt idx="430">
                  <c:v>18.438479999999998</c:v>
                </c:pt>
                <c:pt idx="431">
                  <c:v>18.481960000000001</c:v>
                </c:pt>
                <c:pt idx="432">
                  <c:v>18.525449999999999</c:v>
                </c:pt>
                <c:pt idx="433">
                  <c:v>18.568940000000001</c:v>
                </c:pt>
                <c:pt idx="434">
                  <c:v>18.61242</c:v>
                </c:pt>
                <c:pt idx="435">
                  <c:v>18.655909999999999</c:v>
                </c:pt>
                <c:pt idx="436">
                  <c:v>18.699400000000001</c:v>
                </c:pt>
                <c:pt idx="437">
                  <c:v>18.742889999999999</c:v>
                </c:pt>
                <c:pt idx="438">
                  <c:v>18.786370000000002</c:v>
                </c:pt>
                <c:pt idx="439">
                  <c:v>18.82986</c:v>
                </c:pt>
                <c:pt idx="440">
                  <c:v>18.873349999999999</c:v>
                </c:pt>
                <c:pt idx="441">
                  <c:v>18.916830000000001</c:v>
                </c:pt>
                <c:pt idx="442">
                  <c:v>18.960319999999999</c:v>
                </c:pt>
                <c:pt idx="443">
                  <c:v>19.003810000000001</c:v>
                </c:pt>
                <c:pt idx="444">
                  <c:v>19.04729</c:v>
                </c:pt>
                <c:pt idx="445">
                  <c:v>19.090779999999999</c:v>
                </c:pt>
                <c:pt idx="446">
                  <c:v>19.134270000000001</c:v>
                </c:pt>
                <c:pt idx="447">
                  <c:v>19.177759999999999</c:v>
                </c:pt>
                <c:pt idx="448">
                  <c:v>19.221240000000002</c:v>
                </c:pt>
                <c:pt idx="449">
                  <c:v>19.26473</c:v>
                </c:pt>
                <c:pt idx="450">
                  <c:v>19.308219999999999</c:v>
                </c:pt>
                <c:pt idx="451">
                  <c:v>19.351700000000001</c:v>
                </c:pt>
                <c:pt idx="452">
                  <c:v>19.395189999999999</c:v>
                </c:pt>
                <c:pt idx="453">
                  <c:v>19.438680000000002</c:v>
                </c:pt>
                <c:pt idx="454">
                  <c:v>19.48216</c:v>
                </c:pt>
                <c:pt idx="455">
                  <c:v>19.525649999999999</c:v>
                </c:pt>
                <c:pt idx="456">
                  <c:v>19.569140000000001</c:v>
                </c:pt>
                <c:pt idx="457">
                  <c:v>19.612629999999999</c:v>
                </c:pt>
                <c:pt idx="458">
                  <c:v>19.656110000000002</c:v>
                </c:pt>
                <c:pt idx="459">
                  <c:v>19.6996</c:v>
                </c:pt>
                <c:pt idx="460">
                  <c:v>19.743089999999999</c:v>
                </c:pt>
                <c:pt idx="461">
                  <c:v>19.786570000000001</c:v>
                </c:pt>
                <c:pt idx="462">
                  <c:v>19.83006</c:v>
                </c:pt>
                <c:pt idx="463">
                  <c:v>19.873550000000002</c:v>
                </c:pt>
                <c:pt idx="464">
                  <c:v>19.91703</c:v>
                </c:pt>
                <c:pt idx="465">
                  <c:v>19.960519999999999</c:v>
                </c:pt>
                <c:pt idx="466">
                  <c:v>20.004010000000001</c:v>
                </c:pt>
                <c:pt idx="467">
                  <c:v>20.04749</c:v>
                </c:pt>
                <c:pt idx="468">
                  <c:v>20.090979999999998</c:v>
                </c:pt>
                <c:pt idx="469">
                  <c:v>20.13447</c:v>
                </c:pt>
                <c:pt idx="470">
                  <c:v>20.177959999999999</c:v>
                </c:pt>
                <c:pt idx="471">
                  <c:v>20.221440000000001</c:v>
                </c:pt>
                <c:pt idx="472">
                  <c:v>20.26493</c:v>
                </c:pt>
                <c:pt idx="473">
                  <c:v>20.308420000000002</c:v>
                </c:pt>
                <c:pt idx="474">
                  <c:v>20.351900000000001</c:v>
                </c:pt>
                <c:pt idx="475">
                  <c:v>20.395389999999999</c:v>
                </c:pt>
                <c:pt idx="476">
                  <c:v>20.438880000000001</c:v>
                </c:pt>
                <c:pt idx="477">
                  <c:v>20.48236</c:v>
                </c:pt>
                <c:pt idx="478">
                  <c:v>20.525849999999998</c:v>
                </c:pt>
                <c:pt idx="479">
                  <c:v>20.56934</c:v>
                </c:pt>
                <c:pt idx="480">
                  <c:v>20.612829999999999</c:v>
                </c:pt>
                <c:pt idx="481">
                  <c:v>20.656310000000001</c:v>
                </c:pt>
                <c:pt idx="482">
                  <c:v>20.6998</c:v>
                </c:pt>
                <c:pt idx="483">
                  <c:v>20.743289999999998</c:v>
                </c:pt>
                <c:pt idx="484">
                  <c:v>20.786770000000001</c:v>
                </c:pt>
                <c:pt idx="485">
                  <c:v>20.830259999999999</c:v>
                </c:pt>
                <c:pt idx="486">
                  <c:v>20.873750000000001</c:v>
                </c:pt>
                <c:pt idx="487">
                  <c:v>20.91723</c:v>
                </c:pt>
                <c:pt idx="488">
                  <c:v>20.960719999999998</c:v>
                </c:pt>
                <c:pt idx="489">
                  <c:v>21.00421</c:v>
                </c:pt>
                <c:pt idx="490">
                  <c:v>21.047699999999999</c:v>
                </c:pt>
                <c:pt idx="491">
                  <c:v>21.091180000000001</c:v>
                </c:pt>
                <c:pt idx="492">
                  <c:v>21.13467</c:v>
                </c:pt>
                <c:pt idx="493">
                  <c:v>21.178159999999998</c:v>
                </c:pt>
                <c:pt idx="494">
                  <c:v>21.221640000000001</c:v>
                </c:pt>
                <c:pt idx="495">
                  <c:v>21.265129999999999</c:v>
                </c:pt>
                <c:pt idx="496">
                  <c:v>21.308620000000001</c:v>
                </c:pt>
                <c:pt idx="497">
                  <c:v>21.3521</c:v>
                </c:pt>
                <c:pt idx="498">
                  <c:v>21.395589999999999</c:v>
                </c:pt>
                <c:pt idx="499">
                  <c:v>21.439080000000001</c:v>
                </c:pt>
                <c:pt idx="500">
                  <c:v>21.482569999999999</c:v>
                </c:pt>
                <c:pt idx="501">
                  <c:v>21.526050000000001</c:v>
                </c:pt>
                <c:pt idx="502">
                  <c:v>21.56954</c:v>
                </c:pt>
                <c:pt idx="503">
                  <c:v>21.613029999999998</c:v>
                </c:pt>
                <c:pt idx="504">
                  <c:v>21.656510000000001</c:v>
                </c:pt>
                <c:pt idx="505">
                  <c:v>21.7</c:v>
                </c:pt>
              </c:numCache>
            </c:numRef>
          </c:xVal>
          <c:yVal>
            <c:numRef>
              <c:f>'Helium w ELTA Results'!$AR$6:$AR$511</c:f>
              <c:numCache>
                <c:formatCode>General</c:formatCode>
                <c:ptCount val="506"/>
                <c:pt idx="0">
                  <c:v>0</c:v>
                </c:pt>
                <c:pt idx="1">
                  <c:v>29.20007</c:v>
                </c:pt>
                <c:pt idx="2">
                  <c:v>34.724150000000002</c:v>
                </c:pt>
                <c:pt idx="3">
                  <c:v>36.565619999999996</c:v>
                </c:pt>
                <c:pt idx="4">
                  <c:v>37.667410000000004</c:v>
                </c:pt>
                <c:pt idx="5">
                  <c:v>38.711800000000011</c:v>
                </c:pt>
                <c:pt idx="6">
                  <c:v>39.8416</c:v>
                </c:pt>
                <c:pt idx="7">
                  <c:v>40.9084</c:v>
                </c:pt>
                <c:pt idx="8">
                  <c:v>41.945099999999996</c:v>
                </c:pt>
                <c:pt idx="9">
                  <c:v>42.99939999999998</c:v>
                </c:pt>
                <c:pt idx="10">
                  <c:v>44.01339999999999</c:v>
                </c:pt>
                <c:pt idx="11">
                  <c:v>45.004999999999967</c:v>
                </c:pt>
                <c:pt idx="12">
                  <c:v>45.863299999999981</c:v>
                </c:pt>
                <c:pt idx="13">
                  <c:v>46.773500000000013</c:v>
                </c:pt>
                <c:pt idx="14">
                  <c:v>47.708700000000022</c:v>
                </c:pt>
                <c:pt idx="15">
                  <c:v>48.651300000000049</c:v>
                </c:pt>
                <c:pt idx="16">
                  <c:v>49.522899999999993</c:v>
                </c:pt>
                <c:pt idx="17">
                  <c:v>50.311599999999999</c:v>
                </c:pt>
                <c:pt idx="18">
                  <c:v>50.969400000000007</c:v>
                </c:pt>
                <c:pt idx="19">
                  <c:v>51.495000000000005</c:v>
                </c:pt>
                <c:pt idx="20">
                  <c:v>51.983200000000011</c:v>
                </c:pt>
                <c:pt idx="21">
                  <c:v>52.383100000000013</c:v>
                </c:pt>
                <c:pt idx="22">
                  <c:v>52.713899999999967</c:v>
                </c:pt>
                <c:pt idx="23">
                  <c:v>53.014800000000037</c:v>
                </c:pt>
                <c:pt idx="24">
                  <c:v>55.809799999999996</c:v>
                </c:pt>
                <c:pt idx="25">
                  <c:v>68.211800000000039</c:v>
                </c:pt>
                <c:pt idx="26">
                  <c:v>72.514799999999923</c:v>
                </c:pt>
                <c:pt idx="27">
                  <c:v>73.261900000000082</c:v>
                </c:pt>
                <c:pt idx="28">
                  <c:v>72.495699999999943</c:v>
                </c:pt>
                <c:pt idx="29">
                  <c:v>70.832299999999918</c:v>
                </c:pt>
                <c:pt idx="30">
                  <c:v>68.463000000000079</c:v>
                </c:pt>
                <c:pt idx="31">
                  <c:v>65.501300000000015</c:v>
                </c:pt>
                <c:pt idx="32">
                  <c:v>61.983400000000074</c:v>
                </c:pt>
                <c:pt idx="33">
                  <c:v>57.852999999999952</c:v>
                </c:pt>
                <c:pt idx="34">
                  <c:v>56.993800000000078</c:v>
                </c:pt>
                <c:pt idx="35">
                  <c:v>72.042800000000057</c:v>
                </c:pt>
                <c:pt idx="36">
                  <c:v>67.487100000000055</c:v>
                </c:pt>
                <c:pt idx="37">
                  <c:v>62.060600000000022</c:v>
                </c:pt>
                <c:pt idx="38">
                  <c:v>63.566599999999994</c:v>
                </c:pt>
                <c:pt idx="39">
                  <c:v>58.695100000000025</c:v>
                </c:pt>
                <c:pt idx="40">
                  <c:v>65.448199999999929</c:v>
                </c:pt>
                <c:pt idx="41">
                  <c:v>79.669800000000009</c:v>
                </c:pt>
                <c:pt idx="42">
                  <c:v>96.347800000000007</c:v>
                </c:pt>
                <c:pt idx="43">
                  <c:v>97.830299999999966</c:v>
                </c:pt>
                <c:pt idx="44">
                  <c:v>72.80499999999995</c:v>
                </c:pt>
                <c:pt idx="45">
                  <c:v>54.628199999999993</c:v>
                </c:pt>
                <c:pt idx="46">
                  <c:v>39.705699999999979</c:v>
                </c:pt>
                <c:pt idx="47">
                  <c:v>28.153400000000033</c:v>
                </c:pt>
                <c:pt idx="48">
                  <c:v>19.594900000000052</c:v>
                </c:pt>
                <c:pt idx="49">
                  <c:v>13.46569999999997</c:v>
                </c:pt>
                <c:pt idx="50">
                  <c:v>9.1879999999999882</c:v>
                </c:pt>
                <c:pt idx="51">
                  <c:v>6.2572999999999865</c:v>
                </c:pt>
                <c:pt idx="52">
                  <c:v>4.273900000000026</c:v>
                </c:pt>
                <c:pt idx="53">
                  <c:v>2.9408999999999423</c:v>
                </c:pt>
                <c:pt idx="54">
                  <c:v>2.0472999999999502</c:v>
                </c:pt>
                <c:pt idx="55">
                  <c:v>1.4481000000000677</c:v>
                </c:pt>
                <c:pt idx="56">
                  <c:v>1.1077000000000226</c:v>
                </c:pt>
                <c:pt idx="57">
                  <c:v>0.84219999999993433</c:v>
                </c:pt>
                <c:pt idx="58">
                  <c:v>0.64560000000005857</c:v>
                </c:pt>
                <c:pt idx="59">
                  <c:v>0.50540000000000873</c:v>
                </c:pt>
                <c:pt idx="60">
                  <c:v>0.40779999999995198</c:v>
                </c:pt>
                <c:pt idx="61">
                  <c:v>0.3409999999998945</c:v>
                </c:pt>
                <c:pt idx="62">
                  <c:v>0.29590000000007421</c:v>
                </c:pt>
                <c:pt idx="63">
                  <c:v>0.26529999999991105</c:v>
                </c:pt>
                <c:pt idx="64">
                  <c:v>0.24440000000004147</c:v>
                </c:pt>
                <c:pt idx="65">
                  <c:v>0.23000000000001819</c:v>
                </c:pt>
                <c:pt idx="66">
                  <c:v>0.2199999999999136</c:v>
                </c:pt>
                <c:pt idx="67">
                  <c:v>0.21270000000004075</c:v>
                </c:pt>
                <c:pt idx="68">
                  <c:v>0.20770000000004529</c:v>
                </c:pt>
                <c:pt idx="69">
                  <c:v>0.2036000000000513</c:v>
                </c:pt>
                <c:pt idx="70">
                  <c:v>0.20010000000002037</c:v>
                </c:pt>
                <c:pt idx="71">
                  <c:v>0.19690000000002783</c:v>
                </c:pt>
                <c:pt idx="72">
                  <c:v>0.19429999999999836</c:v>
                </c:pt>
                <c:pt idx="73">
                  <c:v>0.19200000000000728</c:v>
                </c:pt>
                <c:pt idx="74">
                  <c:v>0.18989999999996598</c:v>
                </c:pt>
                <c:pt idx="75">
                  <c:v>0.18780000000003838</c:v>
                </c:pt>
                <c:pt idx="76">
                  <c:v>0.18579999999997199</c:v>
                </c:pt>
                <c:pt idx="77">
                  <c:v>0.18399999999996908</c:v>
                </c:pt>
                <c:pt idx="78">
                  <c:v>0.18209999999999127</c:v>
                </c:pt>
                <c:pt idx="79">
                  <c:v>0.18010000000003856</c:v>
                </c:pt>
                <c:pt idx="80">
                  <c:v>0.17849999999998545</c:v>
                </c:pt>
                <c:pt idx="81">
                  <c:v>0.17660000000000764</c:v>
                </c:pt>
                <c:pt idx="82">
                  <c:v>0.17489999999997963</c:v>
                </c:pt>
                <c:pt idx="83">
                  <c:v>0.17309999999997672</c:v>
                </c:pt>
                <c:pt idx="84">
                  <c:v>0.17129999999997381</c:v>
                </c:pt>
                <c:pt idx="85">
                  <c:v>0.169399999999996</c:v>
                </c:pt>
                <c:pt idx="86">
                  <c:v>0.16759999999999309</c:v>
                </c:pt>
                <c:pt idx="87">
                  <c:v>0.16570000000001528</c:v>
                </c:pt>
                <c:pt idx="88">
                  <c:v>0.16390000000001237</c:v>
                </c:pt>
                <c:pt idx="89">
                  <c:v>0.16199999999992087</c:v>
                </c:pt>
                <c:pt idx="90">
                  <c:v>0.16020000000003165</c:v>
                </c:pt>
                <c:pt idx="91">
                  <c:v>0.15840000000002874</c:v>
                </c:pt>
                <c:pt idx="92">
                  <c:v>0.15670000000000073</c:v>
                </c:pt>
                <c:pt idx="93">
                  <c:v>0.15470000000004802</c:v>
                </c:pt>
                <c:pt idx="94">
                  <c:v>0.15300000000002001</c:v>
                </c:pt>
                <c:pt idx="95">
                  <c:v>0.1511000000000422</c:v>
                </c:pt>
                <c:pt idx="96">
                  <c:v>0.14930000000003929</c:v>
                </c:pt>
                <c:pt idx="97">
                  <c:v>0.14749999999992269</c:v>
                </c:pt>
                <c:pt idx="98">
                  <c:v>0.14550000000008367</c:v>
                </c:pt>
                <c:pt idx="99">
                  <c:v>0.14379999999994197</c:v>
                </c:pt>
                <c:pt idx="100">
                  <c:v>0.14189999999996417</c:v>
                </c:pt>
                <c:pt idx="101">
                  <c:v>0.14009999999996126</c:v>
                </c:pt>
                <c:pt idx="102">
                  <c:v>0.13819999999998345</c:v>
                </c:pt>
                <c:pt idx="103">
                  <c:v>0.13620000000003074</c:v>
                </c:pt>
                <c:pt idx="104">
                  <c:v>0.13440000000002783</c:v>
                </c:pt>
                <c:pt idx="105">
                  <c:v>0.13260000000002492</c:v>
                </c:pt>
                <c:pt idx="106">
                  <c:v>0.13059999999995853</c:v>
                </c:pt>
                <c:pt idx="107">
                  <c:v>0.12879999999995562</c:v>
                </c:pt>
                <c:pt idx="108">
                  <c:v>0.12680000000000291</c:v>
                </c:pt>
                <c:pt idx="109">
                  <c:v>0.1249000000000251</c:v>
                </c:pt>
                <c:pt idx="110">
                  <c:v>0.12299999999993361</c:v>
                </c:pt>
                <c:pt idx="111">
                  <c:v>0.120900000000006</c:v>
                </c:pt>
                <c:pt idx="112">
                  <c:v>0.1189000000000533</c:v>
                </c:pt>
                <c:pt idx="113">
                  <c:v>0.1168999999999869</c:v>
                </c:pt>
                <c:pt idx="114">
                  <c:v>0.11500000000000909</c:v>
                </c:pt>
                <c:pt idx="115">
                  <c:v>0.11310000000003129</c:v>
                </c:pt>
                <c:pt idx="116">
                  <c:v>0.11119999999993979</c:v>
                </c:pt>
                <c:pt idx="117">
                  <c:v>0.10919999999998709</c:v>
                </c:pt>
                <c:pt idx="118">
                  <c:v>0.10730000000000928</c:v>
                </c:pt>
                <c:pt idx="119">
                  <c:v>0.10540000000003147</c:v>
                </c:pt>
                <c:pt idx="120">
                  <c:v>0.10349999999993997</c:v>
                </c:pt>
                <c:pt idx="121">
                  <c:v>0.10160000000007585</c:v>
                </c:pt>
                <c:pt idx="122">
                  <c:v>9.9699999999984357E-2</c:v>
                </c:pt>
                <c:pt idx="123">
                  <c:v>9.7800000000006548E-2</c:v>
                </c:pt>
                <c:pt idx="124">
                  <c:v>9.5800000000053842E-2</c:v>
                </c:pt>
                <c:pt idx="125">
                  <c:v>9.3799999999987449E-2</c:v>
                </c:pt>
                <c:pt idx="126">
                  <c:v>9.1900000000009641E-2</c:v>
                </c:pt>
                <c:pt idx="127">
                  <c:v>9.0200000000095315E-2</c:v>
                </c:pt>
                <c:pt idx="128">
                  <c:v>8.8200000000028922E-2</c:v>
                </c:pt>
                <c:pt idx="129">
                  <c:v>8.6299999999937427E-2</c:v>
                </c:pt>
                <c:pt idx="130">
                  <c:v>8.4399999999959618E-2</c:v>
                </c:pt>
                <c:pt idx="131">
                  <c:v>8.249999999998181E-2</c:v>
                </c:pt>
                <c:pt idx="132">
                  <c:v>8.06999999999789E-2</c:v>
                </c:pt>
                <c:pt idx="133">
                  <c:v>7.8599999999937609E-2</c:v>
                </c:pt>
                <c:pt idx="134">
                  <c:v>7.66999999999598E-2</c:v>
                </c:pt>
                <c:pt idx="135">
                  <c:v>7.489999999995689E-2</c:v>
                </c:pt>
                <c:pt idx="136">
                  <c:v>7.4700000000007094E-2</c:v>
                </c:pt>
                <c:pt idx="137">
                  <c:v>-0.25170000000002801</c:v>
                </c:pt>
                <c:pt idx="138">
                  <c:v>-0.48150000000009641</c:v>
                </c:pt>
                <c:pt idx="139">
                  <c:v>-0.63949999999999818</c:v>
                </c:pt>
                <c:pt idx="140">
                  <c:v>-0.79739999999992506</c:v>
                </c:pt>
                <c:pt idx="141">
                  <c:v>-0.87569999999993797</c:v>
                </c:pt>
                <c:pt idx="142">
                  <c:v>-0.92579999999998108</c:v>
                </c:pt>
                <c:pt idx="143">
                  <c:v>-0.95909999999992124</c:v>
                </c:pt>
                <c:pt idx="144">
                  <c:v>-0.99259999999992488</c:v>
                </c:pt>
                <c:pt idx="145">
                  <c:v>-1.0091999999999643</c:v>
                </c:pt>
                <c:pt idx="146">
                  <c:v>-1.0194999999999936</c:v>
                </c:pt>
                <c:pt idx="147">
                  <c:v>-1.0296999999999343</c:v>
                </c:pt>
                <c:pt idx="148">
                  <c:v>-1.0341999999999416</c:v>
                </c:pt>
                <c:pt idx="149">
                  <c:v>-1.036899999999946</c:v>
                </c:pt>
                <c:pt idx="150">
                  <c:v>-1.0386999999999489</c:v>
                </c:pt>
                <c:pt idx="151">
                  <c:v>-1.0405999999999267</c:v>
                </c:pt>
                <c:pt idx="152">
                  <c:v>-1.0414000000000669</c:v>
                </c:pt>
                <c:pt idx="153">
                  <c:v>-1.0419000000000551</c:v>
                </c:pt>
                <c:pt idx="154">
                  <c:v>-1.0425000000000182</c:v>
                </c:pt>
                <c:pt idx="155">
                  <c:v>-1.0425000000000182</c:v>
                </c:pt>
                <c:pt idx="156">
                  <c:v>-1.0425999999999931</c:v>
                </c:pt>
                <c:pt idx="157">
                  <c:v>-1.0425000000000182</c:v>
                </c:pt>
                <c:pt idx="158">
                  <c:v>-1.0425999999999931</c:v>
                </c:pt>
                <c:pt idx="159">
                  <c:v>-1.0423999999999296</c:v>
                </c:pt>
                <c:pt idx="160">
                  <c:v>-1.0425000000000182</c:v>
                </c:pt>
                <c:pt idx="161">
                  <c:v>-1.0422999999999547</c:v>
                </c:pt>
                <c:pt idx="162">
                  <c:v>-1.0423000000000684</c:v>
                </c:pt>
                <c:pt idx="163">
                  <c:v>-1.0421000000000049</c:v>
                </c:pt>
                <c:pt idx="164">
                  <c:v>-1.0419999999999163</c:v>
                </c:pt>
                <c:pt idx="165">
                  <c:v>-1.0419000000000551</c:v>
                </c:pt>
                <c:pt idx="166">
                  <c:v>-1.0416999999999916</c:v>
                </c:pt>
                <c:pt idx="167">
                  <c:v>-1.0417999999999665</c:v>
                </c:pt>
                <c:pt idx="168">
                  <c:v>-1.0417999999999665</c:v>
                </c:pt>
                <c:pt idx="169">
                  <c:v>-1.0416000000000167</c:v>
                </c:pt>
                <c:pt idx="170">
                  <c:v>-1.0413999999999533</c:v>
                </c:pt>
                <c:pt idx="171">
                  <c:v>-1.0412000000000035</c:v>
                </c:pt>
                <c:pt idx="172">
                  <c:v>-1.0410999999999149</c:v>
                </c:pt>
                <c:pt idx="173">
                  <c:v>-1.04099999999994</c:v>
                </c:pt>
                <c:pt idx="174">
                  <c:v>-1.0410999999999149</c:v>
                </c:pt>
                <c:pt idx="175">
                  <c:v>-1.0407999999999902</c:v>
                </c:pt>
                <c:pt idx="176">
                  <c:v>-1.0407999999999902</c:v>
                </c:pt>
                <c:pt idx="177">
                  <c:v>-1.0407999999999902</c:v>
                </c:pt>
                <c:pt idx="178">
                  <c:v>-1.0407000000000153</c:v>
                </c:pt>
                <c:pt idx="179">
                  <c:v>-1.0406000000000404</c:v>
                </c:pt>
                <c:pt idx="180">
                  <c:v>-1.0403999999999769</c:v>
                </c:pt>
                <c:pt idx="181">
                  <c:v>-1.0403999999999769</c:v>
                </c:pt>
                <c:pt idx="182">
                  <c:v>-1.0401999999999134</c:v>
                </c:pt>
                <c:pt idx="183">
                  <c:v>-1.0401000000000522</c:v>
                </c:pt>
                <c:pt idx="184">
                  <c:v>-1.0398999999999887</c:v>
                </c:pt>
                <c:pt idx="185">
                  <c:v>-1.0398000000000138</c:v>
                </c:pt>
                <c:pt idx="186">
                  <c:v>-1.0396999999999252</c:v>
                </c:pt>
                <c:pt idx="187">
                  <c:v>-1.0396999999999252</c:v>
                </c:pt>
                <c:pt idx="188">
                  <c:v>-1.0394999999999754</c:v>
                </c:pt>
                <c:pt idx="189">
                  <c:v>-1.0394999999999754</c:v>
                </c:pt>
                <c:pt idx="190">
                  <c:v>-1.0393000000000256</c:v>
                </c:pt>
                <c:pt idx="191">
                  <c:v>-1.039299999999912</c:v>
                </c:pt>
                <c:pt idx="192">
                  <c:v>-1.0391000000000759</c:v>
                </c:pt>
                <c:pt idx="193">
                  <c:v>-1.0390999999999622</c:v>
                </c:pt>
                <c:pt idx="194">
                  <c:v>-1.0389000000000124</c:v>
                </c:pt>
                <c:pt idx="195">
                  <c:v>-1.0387999999999238</c:v>
                </c:pt>
                <c:pt idx="196">
                  <c:v>-1.0387999999999238</c:v>
                </c:pt>
                <c:pt idx="197">
                  <c:v>-1.0386999999999489</c:v>
                </c:pt>
                <c:pt idx="198">
                  <c:v>-1.038599999999974</c:v>
                </c:pt>
                <c:pt idx="199">
                  <c:v>-1.0384999999999991</c:v>
                </c:pt>
                <c:pt idx="200">
                  <c:v>-1.0383000000000493</c:v>
                </c:pt>
                <c:pt idx="201">
                  <c:v>-1.0381999999999607</c:v>
                </c:pt>
                <c:pt idx="202">
                  <c:v>-1.0380999999999858</c:v>
                </c:pt>
                <c:pt idx="203">
                  <c:v>-1.0380000000000109</c:v>
                </c:pt>
                <c:pt idx="204">
                  <c:v>-1.0380000000000109</c:v>
                </c:pt>
                <c:pt idx="205">
                  <c:v>-1.0377999999999474</c:v>
                </c:pt>
                <c:pt idx="206">
                  <c:v>-1.0375999999999976</c:v>
                </c:pt>
                <c:pt idx="207">
                  <c:v>-1.0375000000000227</c:v>
                </c:pt>
                <c:pt idx="208">
                  <c:v>-1.0375000000000227</c:v>
                </c:pt>
                <c:pt idx="209">
                  <c:v>-1.0374000000000478</c:v>
                </c:pt>
                <c:pt idx="210">
                  <c:v>-1.0373999999999342</c:v>
                </c:pt>
                <c:pt idx="211">
                  <c:v>-1.0371000000000095</c:v>
                </c:pt>
                <c:pt idx="212">
                  <c:v>-1.0371000000000095</c:v>
                </c:pt>
                <c:pt idx="213">
                  <c:v>-1.0370000000000346</c:v>
                </c:pt>
                <c:pt idx="214">
                  <c:v>-1.0367999999999711</c:v>
                </c:pt>
                <c:pt idx="215">
                  <c:v>-1.0366999999999962</c:v>
                </c:pt>
                <c:pt idx="216">
                  <c:v>-1.0367999999999711</c:v>
                </c:pt>
                <c:pt idx="217">
                  <c:v>-1.0365999999999076</c:v>
                </c:pt>
                <c:pt idx="218">
                  <c:v>-1.0366999999999962</c:v>
                </c:pt>
                <c:pt idx="219">
                  <c:v>-1.0365000000000464</c:v>
                </c:pt>
                <c:pt idx="220">
                  <c:v>-1.0362999999999829</c:v>
                </c:pt>
                <c:pt idx="221">
                  <c:v>-1.0361000000000331</c:v>
                </c:pt>
                <c:pt idx="222">
                  <c:v>-1.0359999999999445</c:v>
                </c:pt>
                <c:pt idx="223">
                  <c:v>-1.0359999999999445</c:v>
                </c:pt>
                <c:pt idx="224">
                  <c:v>-1.0359000000000833</c:v>
                </c:pt>
                <c:pt idx="225">
                  <c:v>-1.0357000000000198</c:v>
                </c:pt>
                <c:pt idx="226">
                  <c:v>-1.0357000000000198</c:v>
                </c:pt>
                <c:pt idx="227">
                  <c:v>-1.0354999999999563</c:v>
                </c:pt>
                <c:pt idx="228">
                  <c:v>-1.0353999999999814</c:v>
                </c:pt>
                <c:pt idx="229">
                  <c:v>-1.0353999999999814</c:v>
                </c:pt>
                <c:pt idx="230">
                  <c:v>-1.0353999999999814</c:v>
                </c:pt>
                <c:pt idx="231">
                  <c:v>-1.0353000000000065</c:v>
                </c:pt>
                <c:pt idx="232">
                  <c:v>-1.0352000000000317</c:v>
                </c:pt>
                <c:pt idx="233">
                  <c:v>-1.0350999999999431</c:v>
                </c:pt>
                <c:pt idx="234">
                  <c:v>-1.0348999999999933</c:v>
                </c:pt>
                <c:pt idx="235">
                  <c:v>-1.0348000000000184</c:v>
                </c:pt>
                <c:pt idx="236">
                  <c:v>-1.0346999999999298</c:v>
                </c:pt>
                <c:pt idx="237">
                  <c:v>-1.0346000000000686</c:v>
                </c:pt>
                <c:pt idx="238">
                  <c:v>-1.03449999999998</c:v>
                </c:pt>
                <c:pt idx="239">
                  <c:v>-1.0344000000000051</c:v>
                </c:pt>
                <c:pt idx="240">
                  <c:v>-1.0343000000000302</c:v>
                </c:pt>
                <c:pt idx="241">
                  <c:v>-1.0342000000000553</c:v>
                </c:pt>
                <c:pt idx="242">
                  <c:v>-1.0339999999999918</c:v>
                </c:pt>
                <c:pt idx="243">
                  <c:v>-1.0338999999999032</c:v>
                </c:pt>
                <c:pt idx="244">
                  <c:v>-1.033800000000042</c:v>
                </c:pt>
                <c:pt idx="245">
                  <c:v>-1.0339000000000169</c:v>
                </c:pt>
                <c:pt idx="246">
                  <c:v>-1.0336999999999534</c:v>
                </c:pt>
                <c:pt idx="247">
                  <c:v>-1.0337000000000671</c:v>
                </c:pt>
                <c:pt idx="248">
                  <c:v>-1.0336999999999534</c:v>
                </c:pt>
                <c:pt idx="249">
                  <c:v>-1.0334000000000287</c:v>
                </c:pt>
                <c:pt idx="250">
                  <c:v>-1.0333000000000538</c:v>
                </c:pt>
                <c:pt idx="251">
                  <c:v>-1.0331999999999653</c:v>
                </c:pt>
                <c:pt idx="252">
                  <c:v>-1.0330000000000155</c:v>
                </c:pt>
                <c:pt idx="253">
                  <c:v>-1.0330999999999904</c:v>
                </c:pt>
                <c:pt idx="254">
                  <c:v>-1.0330000000000155</c:v>
                </c:pt>
                <c:pt idx="255">
                  <c:v>-1.0328000000000657</c:v>
                </c:pt>
                <c:pt idx="256">
                  <c:v>-1.0326999999999771</c:v>
                </c:pt>
                <c:pt idx="257">
                  <c:v>-1.032799999999952</c:v>
                </c:pt>
                <c:pt idx="258">
                  <c:v>-1.0326000000000022</c:v>
                </c:pt>
                <c:pt idx="259">
                  <c:v>-1.0325000000000273</c:v>
                </c:pt>
                <c:pt idx="260">
                  <c:v>-1.0324999999999136</c:v>
                </c:pt>
                <c:pt idx="261">
                  <c:v>-1.0322999999999638</c:v>
                </c:pt>
                <c:pt idx="262">
                  <c:v>-1.0323000000000775</c:v>
                </c:pt>
                <c:pt idx="263">
                  <c:v>-1.032100000000014</c:v>
                </c:pt>
                <c:pt idx="264">
                  <c:v>-1.0319000000000642</c:v>
                </c:pt>
                <c:pt idx="265">
                  <c:v>-1.0318999999999505</c:v>
                </c:pt>
                <c:pt idx="266">
                  <c:v>-1.0317999999999756</c:v>
                </c:pt>
                <c:pt idx="267">
                  <c:v>-1.0317000000000007</c:v>
                </c:pt>
                <c:pt idx="268">
                  <c:v>-1.0316000000000258</c:v>
                </c:pt>
                <c:pt idx="269">
                  <c:v>-1.0316000000000258</c:v>
                </c:pt>
                <c:pt idx="270">
                  <c:v>-1.0316000000000258</c:v>
                </c:pt>
                <c:pt idx="271">
                  <c:v>-1.0313999999999623</c:v>
                </c:pt>
                <c:pt idx="272">
                  <c:v>-1.0312000000000126</c:v>
                </c:pt>
                <c:pt idx="273">
                  <c:v>-1.0312000000000126</c:v>
                </c:pt>
                <c:pt idx="274">
                  <c:v>-1.0311999999998989</c:v>
                </c:pt>
                <c:pt idx="275">
                  <c:v>-1.0311000000000377</c:v>
                </c:pt>
                <c:pt idx="276">
                  <c:v>-32.921699999999987</c:v>
                </c:pt>
                <c:pt idx="277">
                  <c:v>-47.748399999999947</c:v>
                </c:pt>
                <c:pt idx="278">
                  <c:v>-57.107100000000059</c:v>
                </c:pt>
                <c:pt idx="279">
                  <c:v>-61.205699999999979</c:v>
                </c:pt>
                <c:pt idx="280">
                  <c:v>-64.066400000000044</c:v>
                </c:pt>
                <c:pt idx="281">
                  <c:v>-65.817000000000007</c:v>
                </c:pt>
                <c:pt idx="282">
                  <c:v>-66.564100000000053</c:v>
                </c:pt>
                <c:pt idx="283">
                  <c:v>-67.102800000000002</c:v>
                </c:pt>
                <c:pt idx="284">
                  <c:v>-67.641300000000001</c:v>
                </c:pt>
                <c:pt idx="285">
                  <c:v>-68.186699999999973</c:v>
                </c:pt>
                <c:pt idx="286">
                  <c:v>-68.943700000000035</c:v>
                </c:pt>
                <c:pt idx="287">
                  <c:v>-69.700500000000034</c:v>
                </c:pt>
                <c:pt idx="288">
                  <c:v>-71.03570000000002</c:v>
                </c:pt>
                <c:pt idx="289">
                  <c:v>-72.607999999999947</c:v>
                </c:pt>
                <c:pt idx="290">
                  <c:v>-74.180399999999963</c:v>
                </c:pt>
                <c:pt idx="291">
                  <c:v>-75.653600000000097</c:v>
                </c:pt>
                <c:pt idx="292">
                  <c:v>-76.539899999999989</c:v>
                </c:pt>
                <c:pt idx="293">
                  <c:v>-77.426299999999969</c:v>
                </c:pt>
                <c:pt idx="294">
                  <c:v>-76.947000000000003</c:v>
                </c:pt>
                <c:pt idx="295">
                  <c:v>-74.860199999999963</c:v>
                </c:pt>
                <c:pt idx="296">
                  <c:v>-72.773499999999899</c:v>
                </c:pt>
                <c:pt idx="297">
                  <c:v>-68.533699999999953</c:v>
                </c:pt>
                <c:pt idx="298">
                  <c:v>-64.293900000000008</c:v>
                </c:pt>
                <c:pt idx="299">
                  <c:v>-60.278999999999996</c:v>
                </c:pt>
                <c:pt idx="300">
                  <c:v>-57.004300000000057</c:v>
                </c:pt>
                <c:pt idx="301">
                  <c:v>-53.72950000000003</c:v>
                </c:pt>
                <c:pt idx="302">
                  <c:v>-51.222800000000007</c:v>
                </c:pt>
                <c:pt idx="303">
                  <c:v>-49.052500000000009</c:v>
                </c:pt>
                <c:pt idx="304">
                  <c:v>-46.882200000000012</c:v>
                </c:pt>
                <c:pt idx="305">
                  <c:v>-45.077100000000087</c:v>
                </c:pt>
                <c:pt idx="306">
                  <c:v>-43.438400000000001</c:v>
                </c:pt>
                <c:pt idx="307">
                  <c:v>-41.799999999999955</c:v>
                </c:pt>
                <c:pt idx="308">
                  <c:v>-40.360500000000002</c:v>
                </c:pt>
                <c:pt idx="309">
                  <c:v>-39.012899999999945</c:v>
                </c:pt>
                <c:pt idx="310">
                  <c:v>-37.665300000000002</c:v>
                </c:pt>
                <c:pt idx="311">
                  <c:v>-36.427599999999984</c:v>
                </c:pt>
                <c:pt idx="312">
                  <c:v>-35.257999999999981</c:v>
                </c:pt>
                <c:pt idx="313">
                  <c:v>-34.088400000000036</c:v>
                </c:pt>
                <c:pt idx="314">
                  <c:v>-33.028500000000008</c:v>
                </c:pt>
                <c:pt idx="315">
                  <c:v>-32.029399999999953</c:v>
                </c:pt>
                <c:pt idx="316">
                  <c:v>-31.030399999999986</c:v>
                </c:pt>
                <c:pt idx="317">
                  <c:v>-30.09559999999999</c:v>
                </c:pt>
                <c:pt idx="318">
                  <c:v>-29.197599999999966</c:v>
                </c:pt>
                <c:pt idx="319">
                  <c:v>-28.299399999999991</c:v>
                </c:pt>
                <c:pt idx="320">
                  <c:v>-27.447799999999972</c:v>
                </c:pt>
                <c:pt idx="321">
                  <c:v>-26.596100000000035</c:v>
                </c:pt>
                <c:pt idx="322">
                  <c:v>-25.794699999999978</c:v>
                </c:pt>
                <c:pt idx="323">
                  <c:v>-25.015000000000043</c:v>
                </c:pt>
                <c:pt idx="324">
                  <c:v>-24.235299999999995</c:v>
                </c:pt>
                <c:pt idx="325">
                  <c:v>-23.477599999999995</c:v>
                </c:pt>
                <c:pt idx="326">
                  <c:v>-22.758500000000026</c:v>
                </c:pt>
                <c:pt idx="327">
                  <c:v>-22.039400000000001</c:v>
                </c:pt>
                <c:pt idx="328">
                  <c:v>-21.37299999999999</c:v>
                </c:pt>
                <c:pt idx="329">
                  <c:v>-20.73399999999998</c:v>
                </c:pt>
                <c:pt idx="330">
                  <c:v>-20.09499999999997</c:v>
                </c:pt>
                <c:pt idx="331">
                  <c:v>-19.493600000000015</c:v>
                </c:pt>
                <c:pt idx="332">
                  <c:v>-18.91500000000002</c:v>
                </c:pt>
                <c:pt idx="333">
                  <c:v>-18.336399999999969</c:v>
                </c:pt>
                <c:pt idx="334">
                  <c:v>-17.789800000000014</c:v>
                </c:pt>
                <c:pt idx="335">
                  <c:v>-17.264999999999986</c:v>
                </c:pt>
                <c:pt idx="336">
                  <c:v>-16.740200000000016</c:v>
                </c:pt>
                <c:pt idx="337">
                  <c:v>-16.254099999999994</c:v>
                </c:pt>
                <c:pt idx="338">
                  <c:v>-15.793499999999995</c:v>
                </c:pt>
                <c:pt idx="339">
                  <c:v>-15.333000000000027</c:v>
                </c:pt>
                <c:pt idx="340">
                  <c:v>-14.901099999999985</c:v>
                </c:pt>
                <c:pt idx="341">
                  <c:v>-14.485399999999998</c:v>
                </c:pt>
                <c:pt idx="342">
                  <c:v>-14.069800000000015</c:v>
                </c:pt>
                <c:pt idx="343">
                  <c:v>-13.674599999999998</c:v>
                </c:pt>
                <c:pt idx="344">
                  <c:v>-13.279300000000006</c:v>
                </c:pt>
                <c:pt idx="345">
                  <c:v>-12.906399999999991</c:v>
                </c:pt>
                <c:pt idx="346">
                  <c:v>-12.544999999999987</c:v>
                </c:pt>
                <c:pt idx="347">
                  <c:v>-12.183699999999988</c:v>
                </c:pt>
                <c:pt idx="348">
                  <c:v>-11.840300000000013</c:v>
                </c:pt>
                <c:pt idx="349">
                  <c:v>-11.507599999999996</c:v>
                </c:pt>
                <c:pt idx="350">
                  <c:v>-11.174900000000008</c:v>
                </c:pt>
                <c:pt idx="351">
                  <c:v>-10.858699999999999</c:v>
                </c:pt>
                <c:pt idx="352">
                  <c:v>-10.551600000000008</c:v>
                </c:pt>
                <c:pt idx="353">
                  <c:v>-10.244399999999985</c:v>
                </c:pt>
                <c:pt idx="354">
                  <c:v>-9.9524000000000115</c:v>
                </c:pt>
                <c:pt idx="355">
                  <c:v>-9.6708000000000141</c:v>
                </c:pt>
                <c:pt idx="356">
                  <c:v>-9.3892000000000166</c:v>
                </c:pt>
                <c:pt idx="357">
                  <c:v>-9.1220000000000141</c:v>
                </c:pt>
                <c:pt idx="358">
                  <c:v>-8.8641000000000076</c:v>
                </c:pt>
                <c:pt idx="359">
                  <c:v>-8.6062000000000012</c:v>
                </c:pt>
                <c:pt idx="360">
                  <c:v>-8.3610999999999933</c:v>
                </c:pt>
                <c:pt idx="361">
                  <c:v>-8.1245000000000118</c:v>
                </c:pt>
                <c:pt idx="362">
                  <c:v>-7.8879000000000019</c:v>
                </c:pt>
                <c:pt idx="363">
                  <c:v>-7.6630999999999858</c:v>
                </c:pt>
                <c:pt idx="364">
                  <c:v>-7.4461000000000013</c:v>
                </c:pt>
                <c:pt idx="365">
                  <c:v>-7.2290999999999883</c:v>
                </c:pt>
                <c:pt idx="366">
                  <c:v>-7.0227000000000146</c:v>
                </c:pt>
                <c:pt idx="367">
                  <c:v>-6.8163999999999874</c:v>
                </c:pt>
                <c:pt idx="368">
                  <c:v>-6.6219999999999999</c:v>
                </c:pt>
                <c:pt idx="369">
                  <c:v>-6.4339000000000084</c:v>
                </c:pt>
                <c:pt idx="370">
                  <c:v>-6.245900000000006</c:v>
                </c:pt>
                <c:pt idx="371">
                  <c:v>-6.0674999999999955</c:v>
                </c:pt>
                <c:pt idx="372">
                  <c:v>-5.894999999999996</c:v>
                </c:pt>
                <c:pt idx="373">
                  <c:v>-5.7225999999999999</c:v>
                </c:pt>
                <c:pt idx="374">
                  <c:v>-5.5588999999999942</c:v>
                </c:pt>
                <c:pt idx="375">
                  <c:v>-5.4008000000000038</c:v>
                </c:pt>
                <c:pt idx="376">
                  <c:v>-5.2426399999999944</c:v>
                </c:pt>
                <c:pt idx="377">
                  <c:v>-5.0926000000000045</c:v>
                </c:pt>
                <c:pt idx="378">
                  <c:v>-4.9481500000000125</c:v>
                </c:pt>
                <c:pt idx="379">
                  <c:v>-4.8037799999999891</c:v>
                </c:pt>
                <c:pt idx="380">
                  <c:v>-4.6684800000000024</c:v>
                </c:pt>
                <c:pt idx="381">
                  <c:v>-4.538330000000002</c:v>
                </c:pt>
                <c:pt idx="382">
                  <c:v>-4.4081800000000015</c:v>
                </c:pt>
                <c:pt idx="383">
                  <c:v>-4.2847600000000057</c:v>
                </c:pt>
                <c:pt idx="384">
                  <c:v>-4.1655900000000088</c:v>
                </c:pt>
                <c:pt idx="385">
                  <c:v>-4.0464500000000072</c:v>
                </c:pt>
                <c:pt idx="386">
                  <c:v>-3.9331099999999992</c:v>
                </c:pt>
                <c:pt idx="387">
                  <c:v>-3.8237000000000023</c:v>
                </c:pt>
                <c:pt idx="388">
                  <c:v>-3.7142599999999959</c:v>
                </c:pt>
                <c:pt idx="389">
                  <c:v>-3.6101699999999965</c:v>
                </c:pt>
                <c:pt idx="390">
                  <c:v>-3.5060100000000034</c:v>
                </c:pt>
                <c:pt idx="391">
                  <c:v>-3.4078599999999994</c:v>
                </c:pt>
                <c:pt idx="392">
                  <c:v>-3.3128700000000038</c:v>
                </c:pt>
                <c:pt idx="393">
                  <c:v>-3.2178399999999954</c:v>
                </c:pt>
                <c:pt idx="394">
                  <c:v>-3.127679999999998</c:v>
                </c:pt>
                <c:pt idx="395">
                  <c:v>-3.0403999999999982</c:v>
                </c:pt>
                <c:pt idx="396">
                  <c:v>-2.9531599999999969</c:v>
                </c:pt>
                <c:pt idx="397">
                  <c:v>-2.8703299999999956</c:v>
                </c:pt>
                <c:pt idx="398">
                  <c:v>-2.7902199999999979</c:v>
                </c:pt>
                <c:pt idx="399">
                  <c:v>-2.7101200000000034</c:v>
                </c:pt>
                <c:pt idx="400">
                  <c:v>-2.6340399999999988</c:v>
                </c:pt>
                <c:pt idx="401">
                  <c:v>-2.5554500000000004</c:v>
                </c:pt>
                <c:pt idx="402">
                  <c:v>-2.4769000000000005</c:v>
                </c:pt>
                <c:pt idx="403">
                  <c:v>-2.3349899999999977</c:v>
                </c:pt>
                <c:pt idx="404">
                  <c:v>-2.1919499999999985</c:v>
                </c:pt>
                <c:pt idx="405">
                  <c:v>-2.0488599999999977</c:v>
                </c:pt>
                <c:pt idx="406">
                  <c:v>-1.9512299999999954</c:v>
                </c:pt>
                <c:pt idx="407">
                  <c:v>-1.8535799999999938</c:v>
                </c:pt>
                <c:pt idx="408">
                  <c:v>-1.7511599999999987</c:v>
                </c:pt>
                <c:pt idx="409">
                  <c:v>-1.6487099999999941</c:v>
                </c:pt>
                <c:pt idx="410">
                  <c:v>-1.5571300000000008</c:v>
                </c:pt>
                <c:pt idx="411">
                  <c:v>-1.4655500000000004</c:v>
                </c:pt>
                <c:pt idx="412">
                  <c:v>-1.3739599999999967</c:v>
                </c:pt>
                <c:pt idx="413">
                  <c:v>-1.2999299999999963</c:v>
                </c:pt>
                <c:pt idx="414">
                  <c:v>-1.2258899999999997</c:v>
                </c:pt>
                <c:pt idx="415">
                  <c:v>-1.1630899999999968</c:v>
                </c:pt>
                <c:pt idx="416">
                  <c:v>-1.1002799999999979</c:v>
                </c:pt>
                <c:pt idx="417">
                  <c:v>-1.0463899999999953</c:v>
                </c:pt>
                <c:pt idx="418">
                  <c:v>-0.99255000000000138</c:v>
                </c:pt>
                <c:pt idx="419">
                  <c:v>-0.93865999999999872</c:v>
                </c:pt>
                <c:pt idx="420">
                  <c:v>-0.8950800000000001</c:v>
                </c:pt>
                <c:pt idx="421">
                  <c:v>-0.85146999999999906</c:v>
                </c:pt>
                <c:pt idx="422">
                  <c:v>-0.81360000000000099</c:v>
                </c:pt>
                <c:pt idx="423">
                  <c:v>-0.77571999999999974</c:v>
                </c:pt>
                <c:pt idx="424">
                  <c:v>-0.74249000000000365</c:v>
                </c:pt>
                <c:pt idx="425">
                  <c:v>-0.70926000000000045</c:v>
                </c:pt>
                <c:pt idx="426">
                  <c:v>-0.67609000000000208</c:v>
                </c:pt>
                <c:pt idx="427">
                  <c:v>-0.64840000000000231</c:v>
                </c:pt>
                <c:pt idx="428">
                  <c:v>-0.62078999999999951</c:v>
                </c:pt>
                <c:pt idx="429">
                  <c:v>-0.5962600000000009</c:v>
                </c:pt>
                <c:pt idx="430">
                  <c:v>-0.57171999999999912</c:v>
                </c:pt>
                <c:pt idx="431">
                  <c:v>-0.54983000000000004</c:v>
                </c:pt>
                <c:pt idx="432">
                  <c:v>-0.52795000000000059</c:v>
                </c:pt>
                <c:pt idx="433">
                  <c:v>-0.50832999999999728</c:v>
                </c:pt>
                <c:pt idx="434">
                  <c:v>-0.48873999999999995</c:v>
                </c:pt>
                <c:pt idx="435">
                  <c:v>-0.46911000000000058</c:v>
                </c:pt>
                <c:pt idx="436">
                  <c:v>-0.45223999999999975</c:v>
                </c:pt>
                <c:pt idx="437">
                  <c:v>-0.43539000000000172</c:v>
                </c:pt>
                <c:pt idx="438">
                  <c:v>-0.4202300000000001</c:v>
                </c:pt>
                <c:pt idx="439">
                  <c:v>-0.40503</c:v>
                </c:pt>
                <c:pt idx="440">
                  <c:v>-0.39129000000000147</c:v>
                </c:pt>
                <c:pt idx="441">
                  <c:v>-0.37753000000000014</c:v>
                </c:pt>
                <c:pt idx="442">
                  <c:v>-0.36380000000000123</c:v>
                </c:pt>
                <c:pt idx="443">
                  <c:v>-0.35180999999999685</c:v>
                </c:pt>
                <c:pt idx="444">
                  <c:v>-0.33984999999999843</c:v>
                </c:pt>
                <c:pt idx="445">
                  <c:v>-0.32889000000000124</c:v>
                </c:pt>
                <c:pt idx="446">
                  <c:v>-0.31799000000000177</c:v>
                </c:pt>
                <c:pt idx="447">
                  <c:v>-0.30797999999999703</c:v>
                </c:pt>
                <c:pt idx="448">
                  <c:v>-0.29799999999999827</c:v>
                </c:pt>
                <c:pt idx="449">
                  <c:v>-0.2880199999999995</c:v>
                </c:pt>
                <c:pt idx="450">
                  <c:v>-0.27924000000000149</c:v>
                </c:pt>
                <c:pt idx="451">
                  <c:v>-0.27044000000000068</c:v>
                </c:pt>
                <c:pt idx="452">
                  <c:v>-0.26232999999999862</c:v>
                </c:pt>
                <c:pt idx="453">
                  <c:v>-0.25421000000000049</c:v>
                </c:pt>
                <c:pt idx="454">
                  <c:v>-0.24673999999999907</c:v>
                </c:pt>
                <c:pt idx="455">
                  <c:v>-0.23921999999999954</c:v>
                </c:pt>
                <c:pt idx="456">
                  <c:v>-0.23233000000000104</c:v>
                </c:pt>
                <c:pt idx="457">
                  <c:v>-0.22546999999999784</c:v>
                </c:pt>
                <c:pt idx="458">
                  <c:v>-0.21852999999999767</c:v>
                </c:pt>
                <c:pt idx="459">
                  <c:v>-0.21236999999999995</c:v>
                </c:pt>
                <c:pt idx="460">
                  <c:v>-0.20617999999999981</c:v>
                </c:pt>
                <c:pt idx="461">
                  <c:v>-0.2004400000000004</c:v>
                </c:pt>
                <c:pt idx="462">
                  <c:v>-0.1947100000000006</c:v>
                </c:pt>
                <c:pt idx="463">
                  <c:v>-0.18939999999999912</c:v>
                </c:pt>
                <c:pt idx="464">
                  <c:v>-0.18407999999999802</c:v>
                </c:pt>
                <c:pt idx="465">
                  <c:v>-0.1787700000000001</c:v>
                </c:pt>
                <c:pt idx="466">
                  <c:v>-0.17397999999999669</c:v>
                </c:pt>
                <c:pt idx="467">
                  <c:v>-0.16915000000000191</c:v>
                </c:pt>
                <c:pt idx="468">
                  <c:v>-0.16469999999999985</c:v>
                </c:pt>
                <c:pt idx="469">
                  <c:v>-0.16023999999999816</c:v>
                </c:pt>
                <c:pt idx="470">
                  <c:v>-0.15606000000000009</c:v>
                </c:pt>
                <c:pt idx="471">
                  <c:v>-0.15191000000000088</c:v>
                </c:pt>
                <c:pt idx="472">
                  <c:v>-0.14770000000000039</c:v>
                </c:pt>
                <c:pt idx="473">
                  <c:v>-0.14391999999999783</c:v>
                </c:pt>
                <c:pt idx="474">
                  <c:v>-0.14014000000000237</c:v>
                </c:pt>
                <c:pt idx="475">
                  <c:v>-0.13659000000000177</c:v>
                </c:pt>
                <c:pt idx="476">
                  <c:v>-0.1330600000000004</c:v>
                </c:pt>
                <c:pt idx="477">
                  <c:v>-0.12972999999999857</c:v>
                </c:pt>
                <c:pt idx="478">
                  <c:v>-0.12640999999999991</c:v>
                </c:pt>
                <c:pt idx="479">
                  <c:v>-0.12328999999999724</c:v>
                </c:pt>
                <c:pt idx="480">
                  <c:v>-0.12017000000000166</c:v>
                </c:pt>
                <c:pt idx="481">
                  <c:v>-0.11702999999999975</c:v>
                </c:pt>
                <c:pt idx="482">
                  <c:v>-0.11415999999999826</c:v>
                </c:pt>
                <c:pt idx="483">
                  <c:v>-0.1113199999999992</c:v>
                </c:pt>
                <c:pt idx="484">
                  <c:v>-0.10864000000000118</c:v>
                </c:pt>
                <c:pt idx="485">
                  <c:v>-0.10595999999999961</c:v>
                </c:pt>
                <c:pt idx="486">
                  <c:v>-0.10342999999999947</c:v>
                </c:pt>
                <c:pt idx="487">
                  <c:v>-0.10091999999999857</c:v>
                </c:pt>
                <c:pt idx="488">
                  <c:v>-9.8389999999998423E-2</c:v>
                </c:pt>
                <c:pt idx="489">
                  <c:v>-9.6070000000000988E-2</c:v>
                </c:pt>
                <c:pt idx="490">
                  <c:v>-9.3710000000001514E-2</c:v>
                </c:pt>
                <c:pt idx="491">
                  <c:v>-9.1519999999999158E-2</c:v>
                </c:pt>
                <c:pt idx="492">
                  <c:v>-8.9349999999999596E-2</c:v>
                </c:pt>
                <c:pt idx="493">
                  <c:v>-8.7279999999999802E-2</c:v>
                </c:pt>
                <c:pt idx="494">
                  <c:v>-8.5240000000002425E-2</c:v>
                </c:pt>
                <c:pt idx="495">
                  <c:v>-8.3159999999999457E-2</c:v>
                </c:pt>
                <c:pt idx="496">
                  <c:v>-8.1269999999999953E-2</c:v>
                </c:pt>
                <c:pt idx="497">
                  <c:v>-7.9379999999996897E-2</c:v>
                </c:pt>
                <c:pt idx="498">
                  <c:v>-7.7549999999998676E-2</c:v>
                </c:pt>
                <c:pt idx="499">
                  <c:v>-7.5739999999999696E-2</c:v>
                </c:pt>
                <c:pt idx="500">
                  <c:v>-7.4040000000000106E-2</c:v>
                </c:pt>
                <c:pt idx="501">
                  <c:v>-7.2329999999997341E-2</c:v>
                </c:pt>
                <c:pt idx="502">
                  <c:v>-7.0709999999998274E-2</c:v>
                </c:pt>
                <c:pt idx="503">
                  <c:v>-6.9089999999999208E-2</c:v>
                </c:pt>
                <c:pt idx="504">
                  <c:v>-6.7479999999999762E-2</c:v>
                </c:pt>
                <c:pt idx="505">
                  <c:v>-6.4480000000003201E-2</c:v>
                </c:pt>
              </c:numCache>
            </c:numRef>
          </c:yVal>
          <c:smooth val="1"/>
        </c:ser>
        <c:dLbls>
          <c:showLegendKey val="0"/>
          <c:showVal val="0"/>
          <c:showCatName val="0"/>
          <c:showSerName val="0"/>
          <c:showPercent val="0"/>
          <c:showBubbleSize val="0"/>
        </c:dLbls>
        <c:axId val="445465576"/>
        <c:axId val="445466752"/>
      </c:scatterChart>
      <c:valAx>
        <c:axId val="445465576"/>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66752"/>
        <c:crosses val="autoZero"/>
        <c:crossBetween val="midCat"/>
      </c:valAx>
      <c:valAx>
        <c:axId val="445466752"/>
        <c:scaling>
          <c:orientation val="minMax"/>
          <c:max val="1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a:t>
                </a:r>
                <a:r>
                  <a:rPr lang="en-US" baseline="0"/>
                  <a:t> </a:t>
                </a:r>
                <a:r>
                  <a:rPr lang="en-US"/>
                  <a:t>(C)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65576"/>
        <c:crosses val="autoZero"/>
        <c:crossBetween val="midCat"/>
        <c:majorUnit val="10"/>
      </c:valAx>
      <c:spPr>
        <a:noFill/>
        <a:ln>
          <a:noFill/>
        </a:ln>
        <a:effectLst/>
      </c:spPr>
    </c:plotArea>
    <c:legend>
      <c:legendPos val="r"/>
      <c:layout>
        <c:manualLayout>
          <c:xMode val="edge"/>
          <c:yMode val="edge"/>
          <c:x val="0.66878929205197024"/>
          <c:y val="0.19288292541768837"/>
          <c:w val="0.2376093489446322"/>
          <c:h val="0.217603070409235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defTabSz="460375">
              <a:buFont typeface="Times New Roman" pitchFamily="18" charset="0"/>
              <a:buNone/>
              <a:defRPr sz="1200">
                <a:solidFill>
                  <a:srgbClr val="FFFFFF"/>
                </a:solidFill>
                <a:latin typeface="Times New Roman" pitchFamily="18" charset="0"/>
                <a:ea typeface="Lucida Sans Unicode" pitchFamily="34" charset="0"/>
                <a:cs typeface="Lucida Sans Unicode" pitchFamily="34" charset="0"/>
              </a:defRPr>
            </a:lvl1pPr>
          </a:lstStyle>
          <a:p>
            <a:pPr>
              <a:defRPr/>
            </a:pPr>
            <a:r>
              <a:rPr lang="en-US"/>
              <a:t>Page </a:t>
            </a:r>
          </a:p>
        </p:txBody>
      </p:sp>
      <p:sp>
        <p:nvSpPr>
          <p:cNvPr id="8909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algn="r" defTabSz="460375">
              <a:buFont typeface="Times New Roman" pitchFamily="18" charset="0"/>
              <a:buNone/>
              <a:defRPr sz="1200">
                <a:solidFill>
                  <a:srgbClr val="FFFFFF"/>
                </a:solidFill>
                <a:latin typeface="Times New Roman" pitchFamily="18" charset="0"/>
                <a:ea typeface="Lucida Sans Unicode" pitchFamily="34" charset="0"/>
                <a:cs typeface="Lucida Sans Unicode" pitchFamily="34" charset="0"/>
              </a:defRPr>
            </a:lvl1pPr>
          </a:lstStyle>
          <a:p>
            <a:pPr>
              <a:defRPr/>
            </a:pPr>
            <a:endParaRPr lang="en-US"/>
          </a:p>
        </p:txBody>
      </p:sp>
      <p:sp>
        <p:nvSpPr>
          <p:cNvPr id="8909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defTabSz="460375">
              <a:buFont typeface="Times New Roman" pitchFamily="18" charset="0"/>
              <a:buNone/>
              <a:defRPr sz="1200">
                <a:solidFill>
                  <a:srgbClr val="FFFFFF"/>
                </a:solidFill>
                <a:latin typeface="Times New Roman" pitchFamily="18" charset="0"/>
                <a:ea typeface="Lucida Sans Unicode" pitchFamily="34" charset="0"/>
                <a:cs typeface="Lucida Sans Unicode" pitchFamily="34" charset="0"/>
              </a:defRPr>
            </a:lvl1pPr>
          </a:lstStyle>
          <a:p>
            <a:pPr>
              <a:defRPr/>
            </a:pPr>
            <a:endParaRPr lang="en-US"/>
          </a:p>
        </p:txBody>
      </p:sp>
      <p:sp>
        <p:nvSpPr>
          <p:cNvPr id="8909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algn="r" defTabSz="460375">
              <a:defRPr sz="1200">
                <a:solidFill>
                  <a:srgbClr val="FFFFFF"/>
                </a:solidFill>
                <a:cs typeface="Lucida Sans Unicode" charset="0"/>
              </a:defRPr>
            </a:lvl1pPr>
          </a:lstStyle>
          <a:p>
            <a:pPr>
              <a:defRPr/>
            </a:pPr>
            <a:fld id="{A352D3CD-9F4C-AB45-9671-CD79809662CF}" type="slidenum">
              <a:rPr lang="en-US"/>
              <a:pPr>
                <a:defRPr/>
              </a:pPr>
              <a:t>‹#›</a:t>
            </a:fld>
            <a:endParaRPr lang="en-US"/>
          </a:p>
        </p:txBody>
      </p:sp>
    </p:spTree>
    <p:extLst>
      <p:ext uri="{BB962C8B-B14F-4D97-AF65-F5344CB8AC3E}">
        <p14:creationId xmlns:p14="http://schemas.microsoft.com/office/powerpoint/2010/main" val="173763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Lucida Sans Unicode" charset="0"/>
            </a:endParaRPr>
          </a:p>
        </p:txBody>
      </p:sp>
      <p:sp>
        <p:nvSpPr>
          <p:cNvPr id="2050" name="Rectangle 2"/>
          <p:cNvSpPr>
            <a:spLocks noGrp="1" noChangeArrowheads="1"/>
          </p:cNvSpPr>
          <p:nvPr>
            <p:ph type="hdr"/>
          </p:nvPr>
        </p:nvSpPr>
        <p:spPr bwMode="auto">
          <a:xfrm>
            <a:off x="0" y="0"/>
            <a:ext cx="30353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60" tIns="46430" rIns="92860" bIns="46430" numCol="1" anchor="t" anchorCtr="0" compatLnSpc="1">
            <a:prstTxWarp prst="textNoShape">
              <a:avLst/>
            </a:prstTxWarp>
          </a:bodyPr>
          <a:lstStyle>
            <a:lvl1pPr defTabSz="460375">
              <a:lnSpc>
                <a:spcPct val="100000"/>
              </a:lnSpc>
              <a:buFont typeface="Times New Roman" pitchFamily="18" charset="0"/>
              <a:buNone/>
              <a:tabLst>
                <a:tab pos="0" algn="l"/>
                <a:tab pos="920750" algn="l"/>
                <a:tab pos="1843088" algn="l"/>
                <a:tab pos="2763838" algn="l"/>
                <a:tab pos="3686175" algn="l"/>
                <a:tab pos="4606925" algn="l"/>
                <a:tab pos="5527675" algn="l"/>
                <a:tab pos="6450013" algn="l"/>
                <a:tab pos="7370763" algn="l"/>
                <a:tab pos="8291513" algn="l"/>
                <a:tab pos="9213850" algn="l"/>
                <a:tab pos="10134600"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r>
              <a:rPr lang="en-GB"/>
              <a:t>Page </a:t>
            </a:r>
          </a:p>
        </p:txBody>
      </p:sp>
      <p:sp>
        <p:nvSpPr>
          <p:cNvPr id="2051" name="Rectangle 3"/>
          <p:cNvSpPr>
            <a:spLocks noGrp="1" noChangeArrowheads="1"/>
          </p:cNvSpPr>
          <p:nvPr>
            <p:ph type="dt"/>
          </p:nvPr>
        </p:nvSpPr>
        <p:spPr bwMode="auto">
          <a:xfrm>
            <a:off x="3971925" y="0"/>
            <a:ext cx="30353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60" tIns="46430" rIns="92860" bIns="46430" numCol="1" anchor="t" anchorCtr="0" compatLnSpc="1">
            <a:prstTxWarp prst="textNoShape">
              <a:avLst/>
            </a:prstTxWarp>
          </a:bodyPr>
          <a:lstStyle>
            <a:lvl1pPr algn="r" defTabSz="460375">
              <a:lnSpc>
                <a:spcPct val="100000"/>
              </a:lnSpc>
              <a:buFont typeface="Times New Roman" pitchFamily="18" charset="0"/>
              <a:buNone/>
              <a:tabLst>
                <a:tab pos="0" algn="l"/>
                <a:tab pos="920750" algn="l"/>
                <a:tab pos="1843088" algn="l"/>
                <a:tab pos="2763838" algn="l"/>
                <a:tab pos="3686175" algn="l"/>
                <a:tab pos="4606925" algn="l"/>
                <a:tab pos="5527675" algn="l"/>
                <a:tab pos="6450013" algn="l"/>
                <a:tab pos="7370763" algn="l"/>
                <a:tab pos="8291513" algn="l"/>
                <a:tab pos="9213850" algn="l"/>
                <a:tab pos="10134600"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endParaRPr lang="en-GB"/>
          </a:p>
        </p:txBody>
      </p:sp>
      <p:sp>
        <p:nvSpPr>
          <p:cNvPr id="4101" name="Rectangle 4"/>
          <p:cNvSpPr>
            <a:spLocks noGrp="1" noRot="1" noChangeAspect="1" noChangeArrowheads="1"/>
          </p:cNvSpPr>
          <p:nvPr>
            <p:ph type="sldImg"/>
          </p:nvPr>
        </p:nvSpPr>
        <p:spPr bwMode="auto">
          <a:xfrm>
            <a:off x="1182688" y="698500"/>
            <a:ext cx="4643437" cy="34829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053" name="Rectangle 5"/>
          <p:cNvSpPr>
            <a:spLocks noGrp="1" noChangeArrowheads="1"/>
          </p:cNvSpPr>
          <p:nvPr>
            <p:ph type="body"/>
          </p:nvPr>
        </p:nvSpPr>
        <p:spPr bwMode="auto">
          <a:xfrm>
            <a:off x="933450" y="4416425"/>
            <a:ext cx="5140325" cy="417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60" tIns="46430" rIns="92860" bIns="4643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831263"/>
            <a:ext cx="30353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60" tIns="46430" rIns="92860" bIns="46430" numCol="1" anchor="b" anchorCtr="0" compatLnSpc="1">
            <a:prstTxWarp prst="textNoShape">
              <a:avLst/>
            </a:prstTxWarp>
          </a:bodyPr>
          <a:lstStyle>
            <a:lvl1pPr defTabSz="460375">
              <a:lnSpc>
                <a:spcPct val="100000"/>
              </a:lnSpc>
              <a:buFont typeface="Times New Roman" pitchFamily="18" charset="0"/>
              <a:buNone/>
              <a:tabLst>
                <a:tab pos="0" algn="l"/>
                <a:tab pos="920750" algn="l"/>
                <a:tab pos="1843088" algn="l"/>
                <a:tab pos="2763838" algn="l"/>
                <a:tab pos="3686175" algn="l"/>
                <a:tab pos="4606925" algn="l"/>
                <a:tab pos="5527675" algn="l"/>
                <a:tab pos="6450013" algn="l"/>
                <a:tab pos="7370763" algn="l"/>
                <a:tab pos="8291513" algn="l"/>
                <a:tab pos="9213850" algn="l"/>
                <a:tab pos="10134600"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endParaRPr lang="en-GB"/>
          </a:p>
        </p:txBody>
      </p:sp>
      <p:sp>
        <p:nvSpPr>
          <p:cNvPr id="2055" name="Rectangle 7"/>
          <p:cNvSpPr>
            <a:spLocks noGrp="1" noChangeArrowheads="1"/>
          </p:cNvSpPr>
          <p:nvPr>
            <p:ph type="sldNum"/>
          </p:nvPr>
        </p:nvSpPr>
        <p:spPr bwMode="auto">
          <a:xfrm>
            <a:off x="3971925" y="8831263"/>
            <a:ext cx="30353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60" tIns="46430" rIns="92860" bIns="46430" numCol="1" anchor="b" anchorCtr="0" compatLnSpc="1">
            <a:prstTxWarp prst="textNoShape">
              <a:avLst/>
            </a:prstTxWarp>
          </a:bodyPr>
          <a:lstStyle>
            <a:lvl1pPr algn="r" defTabSz="460375">
              <a:lnSpc>
                <a:spcPct val="100000"/>
              </a:lnSpc>
              <a:tabLst>
                <a:tab pos="0" algn="l"/>
                <a:tab pos="920750" algn="l"/>
                <a:tab pos="1843088" algn="l"/>
                <a:tab pos="2763838" algn="l"/>
                <a:tab pos="3686175" algn="l"/>
                <a:tab pos="4606925" algn="l"/>
                <a:tab pos="5527675" algn="l"/>
                <a:tab pos="6450013" algn="l"/>
                <a:tab pos="7370763" algn="l"/>
                <a:tab pos="8291513" algn="l"/>
                <a:tab pos="9213850" algn="l"/>
                <a:tab pos="10134600" algn="l"/>
              </a:tabLst>
              <a:defRPr sz="1200">
                <a:solidFill>
                  <a:srgbClr val="000000"/>
                </a:solidFill>
                <a:cs typeface="Lucida Sans Unicode" charset="0"/>
              </a:defRPr>
            </a:lvl1pPr>
          </a:lstStyle>
          <a:p>
            <a:pPr>
              <a:defRPr/>
            </a:pPr>
            <a:fld id="{0C244E3D-6BD4-BA48-82E3-90A059F25BD2}" type="slidenum">
              <a:rPr lang="en-GB"/>
              <a:pPr>
                <a:defRPr/>
              </a:pPr>
              <a:t>‹#›</a:t>
            </a:fld>
            <a:endParaRPr lang="en-GB"/>
          </a:p>
        </p:txBody>
      </p:sp>
    </p:spTree>
    <p:extLst>
      <p:ext uri="{BB962C8B-B14F-4D97-AF65-F5344CB8AC3E}">
        <p14:creationId xmlns:p14="http://schemas.microsoft.com/office/powerpoint/2010/main" val="2700377621"/>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098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07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2112963" cy="48244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91250" cy="482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8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03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8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838200"/>
            <a:ext cx="3808413"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838200"/>
            <a:ext cx="3810000"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2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1429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15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199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04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143000" y="838200"/>
            <a:ext cx="7770813" cy="426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12"/>
          <p:cNvSpPr txBox="1">
            <a:spLocks noChangeArrowheads="1"/>
          </p:cNvSpPr>
          <p:nvPr userDrawn="1"/>
        </p:nvSpPr>
        <p:spPr bwMode="auto">
          <a:xfrm>
            <a:off x="4022725" y="1960563"/>
            <a:ext cx="184150" cy="439737"/>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pPr eaLnBrk="1" hangingPunct="1">
              <a:buFont typeface="Times New Roman" pitchFamily="18" charset="0"/>
              <a:buNone/>
              <a:defRPr/>
            </a:pPr>
            <a:endParaRPr lang="en-US" smtClean="0"/>
          </a:p>
        </p:txBody>
      </p:sp>
      <p:sp>
        <p:nvSpPr>
          <p:cNvPr id="1030" name="Rectangle 14"/>
          <p:cNvSpPr>
            <a:spLocks noChangeArrowheads="1"/>
          </p:cNvSpPr>
          <p:nvPr userDrawn="1"/>
        </p:nvSpPr>
        <p:spPr bwMode="auto">
          <a:xfrm>
            <a:off x="0" y="0"/>
            <a:ext cx="9144000" cy="228600"/>
          </a:xfrm>
          <a:prstGeom prst="rect">
            <a:avLst/>
          </a:prstGeom>
          <a:solidFill>
            <a:srgbClr val="FF0000"/>
          </a:solidFill>
          <a:ln w="9525">
            <a:noFill/>
            <a:miter lim="800000"/>
            <a:headEnd/>
            <a:tailEnd/>
          </a:ln>
          <a:effectLst/>
          <a:extLst/>
        </p:spPr>
        <p:txBody>
          <a:bodyPr wrap="none" anchor="ctr"/>
          <a:lstStyle/>
          <a:p>
            <a:pPr>
              <a:defRPr/>
            </a:pPr>
            <a:endParaRPr lang="en-US">
              <a:cs typeface="Lucida Sans Unicode" charset="0"/>
            </a:endParaRPr>
          </a:p>
        </p:txBody>
      </p:sp>
      <p:pic>
        <p:nvPicPr>
          <p:cNvPr id="2" name="Picture 2"/>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5334000" y="5867400"/>
            <a:ext cx="3429000"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4"/>
          <p:cNvSpPr>
            <a:spLocks noChangeArrowheads="1"/>
          </p:cNvSpPr>
          <p:nvPr userDrawn="1"/>
        </p:nvSpPr>
        <p:spPr bwMode="auto">
          <a:xfrm>
            <a:off x="0" y="5410200"/>
            <a:ext cx="9144000" cy="76200"/>
          </a:xfrm>
          <a:prstGeom prst="rect">
            <a:avLst/>
          </a:prstGeom>
          <a:solidFill>
            <a:srgbClr val="FF0000"/>
          </a:solidFill>
          <a:ln w="9525">
            <a:noFill/>
            <a:miter lim="800000"/>
            <a:headEnd/>
            <a:tailEnd/>
          </a:ln>
          <a:effectLst/>
          <a:extLst/>
        </p:spPr>
        <p:txBody>
          <a:bodyPr wrap="none" anchor="ctr"/>
          <a:lstStyle/>
          <a:p>
            <a:pPr>
              <a:defRPr/>
            </a:pPr>
            <a:endParaRPr lang="en-US">
              <a:cs typeface="Lucida Sans Unicode" charset="0"/>
            </a:endParaRPr>
          </a:p>
        </p:txBody>
      </p:sp>
      <p:pic>
        <p:nvPicPr>
          <p:cNvPr id="8" name="Picture 2"/>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28601" y="5731700"/>
            <a:ext cx="2514599" cy="921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mj-lt"/>
          <a:ea typeface="ＭＳ Ｐゴシック" charset="0"/>
          <a:cs typeface="+mj-cs"/>
        </a:defRPr>
      </a:lvl1pPr>
      <a:lvl2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2pPr>
      <a:lvl3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3pPr>
      <a:lvl4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4pPr>
      <a:lvl5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5pPr>
      <a:lvl6pPr marL="4572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6pPr>
      <a:lvl7pPr marL="9144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7pPr>
      <a:lvl8pPr marL="13716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8pPr>
      <a:lvl9pPr marL="18288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9pPr>
    </p:titleStyle>
    <p:bodyStyle>
      <a:lvl1pPr marL="341313" indent="-341313" algn="l" defTabSz="457200" rtl="0" eaLnBrk="0" fontAlgn="base" hangingPunct="0">
        <a:lnSpc>
          <a:spcPct val="93000"/>
        </a:lnSpc>
        <a:spcBef>
          <a:spcPts val="800"/>
        </a:spcBef>
        <a:spcAft>
          <a:spcPct val="0"/>
        </a:spcAft>
        <a:buClr>
          <a:srgbClr val="0099CC"/>
        </a:buClr>
        <a:buSzPct val="40000"/>
        <a:buFont typeface="Zapf Dingbats" charset="0"/>
        <a:buChar char="l"/>
        <a:defRPr sz="3200">
          <a:solidFill>
            <a:srgbClr val="000000"/>
          </a:solidFill>
          <a:latin typeface="+mn-lt"/>
          <a:ea typeface="ＭＳ Ｐゴシック" charset="0"/>
          <a:cs typeface="+mn-cs"/>
        </a:defRPr>
      </a:lvl1pPr>
      <a:lvl2pPr marL="741363" indent="-284163" algn="l" defTabSz="457200" rtl="0" eaLnBrk="0" fontAlgn="base" hangingPunct="0">
        <a:lnSpc>
          <a:spcPct val="93000"/>
        </a:lnSpc>
        <a:spcBef>
          <a:spcPts val="800"/>
        </a:spcBef>
        <a:spcAft>
          <a:spcPct val="0"/>
        </a:spcAft>
        <a:buClr>
          <a:srgbClr val="000000"/>
        </a:buClr>
        <a:buSzPct val="40000"/>
        <a:buFont typeface="Zapf Dingbats" charset="0"/>
        <a:buChar char=""/>
        <a:defRPr sz="3200">
          <a:solidFill>
            <a:srgbClr val="000000"/>
          </a:solidFill>
          <a:latin typeface="+mn-lt"/>
          <a:ea typeface="+mn-ea"/>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4pPr>
      <a:lvl5pPr marL="20574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5pPr>
      <a:lvl6pPr marL="25146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6pPr>
      <a:lvl7pPr marL="29718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7pPr>
      <a:lvl8pPr marL="34290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8pPr>
      <a:lvl9pPr marL="38862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5.xml"/><Relationship Id="rId5" Type="http://schemas.microsoft.com/office/2007/relationships/hdphoto" Target="../media/hdphoto6.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1449"/>
            <a:ext cx="5562600" cy="2822575"/>
          </a:xfrm>
        </p:spPr>
        <p:txBody>
          <a:bodyPr/>
          <a:lstStyle/>
          <a:p>
            <a:r>
              <a:rPr lang="en-US" sz="3200" dirty="0"/>
              <a:t> </a:t>
            </a:r>
            <a:r>
              <a:rPr lang="en-US" sz="2400" b="1" i="1" dirty="0" smtClean="0">
                <a:solidFill>
                  <a:schemeClr val="tx1"/>
                </a:solidFill>
              </a:rPr>
              <a:t>Robert </a:t>
            </a:r>
            <a:r>
              <a:rPr lang="en-US" sz="2400" b="1" i="1" dirty="0">
                <a:solidFill>
                  <a:schemeClr val="tx1"/>
                </a:solidFill>
              </a:rPr>
              <a:t>Goldstein,</a:t>
            </a:r>
            <a:r>
              <a:rPr lang="en-US" sz="2400" dirty="0">
                <a:solidFill>
                  <a:schemeClr val="tx1"/>
                </a:solidFill>
              </a:rPr>
              <a:t/>
            </a:r>
            <a:br>
              <a:rPr lang="en-US" sz="2400" dirty="0">
                <a:solidFill>
                  <a:schemeClr val="tx1"/>
                </a:solidFill>
              </a:rPr>
            </a:br>
            <a:r>
              <a:rPr lang="en-US" sz="2400" i="1" dirty="0">
                <a:solidFill>
                  <a:schemeClr val="tx1"/>
                </a:solidFill>
              </a:rPr>
              <a:t>Fluxtrol, </a:t>
            </a:r>
            <a:r>
              <a:rPr lang="en-US" sz="2400" i="1" dirty="0" smtClean="0">
                <a:solidFill>
                  <a:schemeClr val="tx1"/>
                </a:solidFill>
              </a:rPr>
              <a:t>Inc.</a:t>
            </a:r>
            <a:r>
              <a:rPr lang="en-US" sz="2400" i="1" dirty="0">
                <a:solidFill>
                  <a:schemeClr val="tx1"/>
                </a:solidFill>
              </a:rPr>
              <a:t/>
            </a:r>
            <a:br>
              <a:rPr lang="en-US" sz="2400" i="1" dirty="0">
                <a:solidFill>
                  <a:schemeClr val="tx1"/>
                </a:solidFill>
              </a:rPr>
            </a:br>
            <a:r>
              <a:rPr lang="en-US" sz="2400" i="1" dirty="0">
                <a:solidFill>
                  <a:schemeClr val="tx1"/>
                </a:solidFill>
              </a:rPr>
              <a:t>rcgoldstein@fluxtrol.com </a:t>
            </a:r>
            <a:r>
              <a:rPr lang="en-US" sz="2400" i="1" dirty="0" smtClean="0">
                <a:solidFill>
                  <a:schemeClr val="tx1"/>
                </a:solidFill>
              </a:rPr>
              <a:t/>
            </a:r>
            <a:br>
              <a:rPr lang="en-US" sz="2400" i="1" dirty="0" smtClean="0">
                <a:solidFill>
                  <a:schemeClr val="tx1"/>
                </a:solidFill>
              </a:rPr>
            </a:br>
            <a:r>
              <a:rPr lang="en-US" sz="2400" i="1" dirty="0">
                <a:solidFill>
                  <a:schemeClr val="tx1"/>
                </a:solidFill>
              </a:rPr>
              <a:t/>
            </a:r>
            <a:br>
              <a:rPr lang="en-US" sz="2400" i="1" dirty="0">
                <a:solidFill>
                  <a:schemeClr val="tx1"/>
                </a:solidFill>
              </a:rPr>
            </a:br>
            <a:r>
              <a:rPr lang="en-US" sz="2400" i="1" dirty="0">
                <a:solidFill>
                  <a:schemeClr val="tx1"/>
                </a:solidFill>
              </a:rPr>
              <a:t> </a:t>
            </a:r>
            <a:br>
              <a:rPr lang="en-US" sz="2400" i="1" dirty="0">
                <a:solidFill>
                  <a:schemeClr val="tx1"/>
                </a:solidFill>
              </a:rPr>
            </a:br>
            <a:r>
              <a:rPr lang="en-US" sz="2400" b="1" i="1" dirty="0">
                <a:solidFill>
                  <a:schemeClr val="tx1"/>
                </a:solidFill>
              </a:rPr>
              <a:t> Ethan Buchner, Robert Cryderman</a:t>
            </a:r>
            <a:r>
              <a:rPr lang="en-US" sz="2400" i="1" dirty="0">
                <a:solidFill>
                  <a:schemeClr val="tx1"/>
                </a:solidFill>
              </a:rPr>
              <a:t/>
            </a:r>
            <a:br>
              <a:rPr lang="en-US" sz="2400" i="1" dirty="0">
                <a:solidFill>
                  <a:schemeClr val="tx1"/>
                </a:solidFill>
              </a:rPr>
            </a:br>
            <a:r>
              <a:rPr lang="en-US" sz="2400" i="1" dirty="0">
                <a:solidFill>
                  <a:schemeClr val="tx1"/>
                </a:solidFill>
              </a:rPr>
              <a:t>Colorado School of Mines</a:t>
            </a:r>
            <a:r>
              <a:rPr lang="en-US" sz="3200" i="1" dirty="0"/>
              <a:t>, Golden, </a:t>
            </a:r>
            <a:r>
              <a:rPr lang="en-US" sz="3200" i="1" dirty="0" smtClean="0"/>
              <a:t>Colorado</a:t>
            </a:r>
            <a:r>
              <a:rPr lang="en-US" sz="3000" dirty="0" smtClean="0">
                <a:solidFill>
                  <a:schemeClr val="tx1"/>
                </a:solidFill>
              </a:rPr>
              <a:t/>
            </a:r>
            <a:br>
              <a:rPr lang="en-US" sz="3000" dirty="0" smtClean="0">
                <a:solidFill>
                  <a:schemeClr val="tx1"/>
                </a:solidFill>
              </a:rPr>
            </a:br>
            <a:r>
              <a:rPr lang="en-US" altLang="en-US" b="1" dirty="0">
                <a:solidFill>
                  <a:schemeClr val="tx1"/>
                </a:solidFill>
              </a:rPr>
              <a:t/>
            </a:r>
            <a:br>
              <a:rPr lang="en-US" altLang="en-US" b="1" dirty="0">
                <a:solidFill>
                  <a:schemeClr val="tx1"/>
                </a:solidFill>
              </a:rPr>
            </a:br>
            <a:endParaRPr lang="en-US" dirty="0">
              <a:solidFill>
                <a:schemeClr val="tx1"/>
              </a:solidFill>
            </a:endParaRPr>
          </a:p>
        </p:txBody>
      </p:sp>
      <p:sp>
        <p:nvSpPr>
          <p:cNvPr id="4" name="Rectangle 2"/>
          <p:cNvSpPr txBox="1">
            <a:spLocks noChangeArrowheads="1"/>
          </p:cNvSpPr>
          <p:nvPr/>
        </p:nvSpPr>
        <p:spPr>
          <a:xfrm>
            <a:off x="457200" y="457200"/>
            <a:ext cx="8229600" cy="1295400"/>
          </a:xfrm>
          <a:prstGeom prst="rect">
            <a:avLst/>
          </a:prstGeom>
        </p:spPr>
        <p:txBody>
          <a:bodyPr/>
          <a:lstStyle>
            <a:lvl1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mj-lt"/>
                <a:ea typeface="ＭＳ Ｐゴシック" charset="0"/>
                <a:cs typeface="+mj-cs"/>
              </a:defRPr>
            </a:lvl1pPr>
            <a:lvl2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2pPr>
            <a:lvl3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3pPr>
            <a:lvl4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4pPr>
            <a:lvl5pPr algn="l" defTabSz="457200" rtl="0" eaLnBrk="0" fontAlgn="base" hangingPunct="0">
              <a:lnSpc>
                <a:spcPct val="95000"/>
              </a:lnSpc>
              <a:spcBef>
                <a:spcPct val="0"/>
              </a:spcBef>
              <a:spcAft>
                <a:spcPct val="0"/>
              </a:spcAft>
              <a:buClr>
                <a:srgbClr val="FFFFFF"/>
              </a:buClr>
              <a:buSzPct val="100000"/>
              <a:buFont typeface="Times New Roman" charset="0"/>
              <a:defRPr sz="3600">
                <a:solidFill>
                  <a:srgbClr val="FFFFFF"/>
                </a:solidFill>
                <a:latin typeface="Times New Roman" pitchFamily="18" charset="0"/>
                <a:ea typeface="ＭＳ Ｐゴシック" charset="0"/>
                <a:cs typeface="Lucida Sans Unicode" pitchFamily="34" charset="0"/>
              </a:defRPr>
            </a:lvl5pPr>
            <a:lvl6pPr marL="4572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6pPr>
            <a:lvl7pPr marL="9144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7pPr>
            <a:lvl8pPr marL="13716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8pPr>
            <a:lvl9pPr marL="1828800" algn="l" defTabSz="457200" rtl="0" fontAlgn="base">
              <a:lnSpc>
                <a:spcPct val="95000"/>
              </a:lnSpc>
              <a:spcBef>
                <a:spcPct val="0"/>
              </a:spcBef>
              <a:spcAft>
                <a:spcPct val="0"/>
              </a:spcAft>
              <a:buClr>
                <a:srgbClr val="FFFFFF"/>
              </a:buClr>
              <a:buSzPct val="100000"/>
              <a:buFont typeface="Times New Roman" pitchFamily="18" charset="0"/>
              <a:defRPr sz="3600">
                <a:solidFill>
                  <a:srgbClr val="FFFFFF"/>
                </a:solidFill>
                <a:latin typeface="Times New Roman" pitchFamily="18" charset="0"/>
                <a:ea typeface="Lucida Sans Unicode" pitchFamily="34" charset="0"/>
                <a:cs typeface="Lucida Sans Unicode" pitchFamily="34" charset="0"/>
              </a:defRPr>
            </a:lvl9pPr>
          </a:lstStyle>
          <a:p>
            <a:r>
              <a:rPr lang="en-US" sz="4000" b="1" dirty="0" smtClean="0">
                <a:solidFill>
                  <a:schemeClr val="tx1"/>
                </a:solidFill>
              </a:rPr>
              <a:t>Modeling of Short Time Dilatometry Testing of High Carbon Steels</a:t>
            </a:r>
            <a:endParaRPr lang="en-US" sz="4000" dirty="0" smtClean="0">
              <a:solidFill>
                <a:schemeClr val="tx1"/>
              </a:solidFill>
            </a:endParaRPr>
          </a:p>
          <a:p>
            <a:endParaRPr lang="en-US" sz="4000" dirty="0">
              <a:solidFill>
                <a:schemeClr val="tx1"/>
              </a:solidFill>
            </a:endParaRPr>
          </a:p>
        </p:txBody>
      </p:sp>
      <p:pic>
        <p:nvPicPr>
          <p:cNvPr id="3" name="Picture 2"/>
          <p:cNvPicPr>
            <a:picLocks noChangeAspect="1"/>
          </p:cNvPicPr>
          <p:nvPr/>
        </p:nvPicPr>
        <p:blipFill>
          <a:blip r:embed="rId2"/>
          <a:stretch>
            <a:fillRect/>
          </a:stretch>
        </p:blipFill>
        <p:spPr>
          <a:xfrm>
            <a:off x="6062941" y="3122540"/>
            <a:ext cx="2286000" cy="1560854"/>
          </a:xfrm>
          <a:prstGeom prst="rect">
            <a:avLst/>
          </a:prstGeom>
        </p:spPr>
      </p:pic>
      <p:pic>
        <p:nvPicPr>
          <p:cNvPr id="5" name="Picture 4"/>
          <p:cNvPicPr>
            <a:picLocks noChangeAspect="1"/>
          </p:cNvPicPr>
          <p:nvPr/>
        </p:nvPicPr>
        <p:blipFill>
          <a:blip r:embed="rId3"/>
          <a:stretch>
            <a:fillRect/>
          </a:stretch>
        </p:blipFill>
        <p:spPr>
          <a:xfrm>
            <a:off x="5529541" y="4863299"/>
            <a:ext cx="3352800" cy="375818"/>
          </a:xfrm>
          <a:prstGeom prst="rect">
            <a:avLst/>
          </a:prstGeom>
        </p:spPr>
      </p:pic>
      <p:pic>
        <p:nvPicPr>
          <p:cNvPr id="7" name="Picture 6"/>
          <p:cNvPicPr>
            <a:picLocks noChangeAspect="1"/>
          </p:cNvPicPr>
          <p:nvPr/>
        </p:nvPicPr>
        <p:blipFill rotWithShape="1">
          <a:blip r:embed="rId4"/>
          <a:srcRect r="8367"/>
          <a:stretch/>
        </p:blipFill>
        <p:spPr>
          <a:xfrm>
            <a:off x="5340565" y="2039175"/>
            <a:ext cx="3569208" cy="1021023"/>
          </a:xfrm>
          <a:prstGeom prst="rect">
            <a:avLst/>
          </a:prstGeom>
        </p:spPr>
      </p:pic>
    </p:spTree>
    <p:extLst>
      <p:ext uri="{BB962C8B-B14F-4D97-AF65-F5344CB8AC3E}">
        <p14:creationId xmlns:p14="http://schemas.microsoft.com/office/powerpoint/2010/main" val="246217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2D Modeling with Flux</a:t>
            </a:r>
            <a:endParaRPr lang="en-US" dirty="0">
              <a:solidFill>
                <a:srgbClr val="FF0000"/>
              </a:solidFill>
            </a:endParaRPr>
          </a:p>
        </p:txBody>
      </p:sp>
      <p:sp>
        <p:nvSpPr>
          <p:cNvPr id="10" name="Content Placeholder 9"/>
          <p:cNvSpPr>
            <a:spLocks noGrp="1"/>
          </p:cNvSpPr>
          <p:nvPr>
            <p:ph sz="half" idx="2"/>
          </p:nvPr>
        </p:nvSpPr>
        <p:spPr>
          <a:xfrm>
            <a:off x="4648199" y="990600"/>
            <a:ext cx="4269099" cy="4382893"/>
          </a:xfrm>
        </p:spPr>
        <p:txBody>
          <a:bodyPr/>
          <a:lstStyle/>
          <a:p>
            <a:r>
              <a:rPr lang="en-US" dirty="0" smtClean="0"/>
              <a:t>Axial Gradients are Larger than Radial Gradients on Heating According to Models</a:t>
            </a:r>
          </a:p>
          <a:p>
            <a:r>
              <a:rPr lang="en-US" dirty="0" smtClean="0"/>
              <a:t>Axial Gradients Also Exist on Cooling, with ends being colder than center for uniform heat transfer coefficient on surface</a:t>
            </a:r>
            <a:endParaRPr lang="en-US" dirty="0"/>
          </a:p>
        </p:txBody>
      </p:sp>
      <p:pic>
        <p:nvPicPr>
          <p:cNvPr id="11" name="Content Placeholder 5"/>
          <p:cNvPicPr>
            <a:picLocks noGrp="1"/>
          </p:cNvPicPr>
          <p:nvPr>
            <p:ph sz="half" idx="1"/>
          </p:nvPr>
        </p:nvPicPr>
        <p:blipFill rotWithShape="1">
          <a:blip r:embed="rId2"/>
          <a:srcRect l="22917" t="31905" r="10714" b="14762"/>
          <a:stretch/>
        </p:blipFill>
        <p:spPr bwMode="auto">
          <a:xfrm>
            <a:off x="226702" y="914400"/>
            <a:ext cx="4421497" cy="2294532"/>
          </a:xfrm>
          <a:prstGeom prst="rect">
            <a:avLst/>
          </a:prstGeom>
          <a:ln>
            <a:noFill/>
          </a:ln>
          <a:extLst>
            <a:ext uri="{53640926-AAD7-44D8-BBD7-CCE9431645EC}">
              <a14:shadowObscured xmlns:a14="http://schemas.microsoft.com/office/drawing/2010/main"/>
            </a:ext>
          </a:extLst>
        </p:spPr>
      </p:pic>
      <p:pic>
        <p:nvPicPr>
          <p:cNvPr id="12" name="Content Placeholder 6"/>
          <p:cNvPicPr>
            <a:picLocks/>
          </p:cNvPicPr>
          <p:nvPr/>
        </p:nvPicPr>
        <p:blipFill rotWithShape="1">
          <a:blip r:embed="rId3"/>
          <a:srcRect l="19941" t="23333" r="9226" b="17143"/>
          <a:stretch/>
        </p:blipFill>
        <p:spPr bwMode="auto">
          <a:xfrm>
            <a:off x="189781" y="3091029"/>
            <a:ext cx="4534619" cy="227733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867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3 TC Testing and Comparison to Models Heating</a:t>
            </a:r>
            <a:endParaRPr lang="en-US" dirty="0">
              <a:solidFill>
                <a:srgbClr val="FF0000"/>
              </a:solidFill>
            </a:endParaRPr>
          </a:p>
        </p:txBody>
      </p:sp>
      <p:sp>
        <p:nvSpPr>
          <p:cNvPr id="12" name="Text Placeholder 11"/>
          <p:cNvSpPr>
            <a:spLocks noGrp="1"/>
          </p:cNvSpPr>
          <p:nvPr>
            <p:ph type="body" idx="1"/>
          </p:nvPr>
        </p:nvSpPr>
        <p:spPr>
          <a:xfrm>
            <a:off x="457200" y="1097757"/>
            <a:ext cx="4040188" cy="639762"/>
          </a:xfrm>
        </p:spPr>
        <p:txBody>
          <a:bodyPr/>
          <a:lstStyle/>
          <a:p>
            <a:r>
              <a:rPr lang="en-US" dirty="0" smtClean="0"/>
              <a:t>Experiments</a:t>
            </a:r>
            <a:endParaRPr lang="en-US" dirty="0"/>
          </a:p>
        </p:txBody>
      </p:sp>
      <p:pic>
        <p:nvPicPr>
          <p:cNvPr id="11" name="Content Placeholder 6"/>
          <p:cNvPicPr>
            <a:picLocks noGrp="1"/>
          </p:cNvPicPr>
          <p:nvPr>
            <p:ph sz="half" idx="2"/>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04800" y="1890453"/>
            <a:ext cx="4192588" cy="3214948"/>
          </a:xfrm>
          <a:prstGeom prst="rect">
            <a:avLst/>
          </a:prstGeom>
          <a:noFill/>
        </p:spPr>
      </p:pic>
      <p:sp>
        <p:nvSpPr>
          <p:cNvPr id="13" name="Text Placeholder 12"/>
          <p:cNvSpPr>
            <a:spLocks noGrp="1"/>
          </p:cNvSpPr>
          <p:nvPr>
            <p:ph type="body" sz="quarter" idx="3"/>
          </p:nvPr>
        </p:nvSpPr>
        <p:spPr>
          <a:xfrm>
            <a:off x="4645025" y="1097757"/>
            <a:ext cx="4041775" cy="639762"/>
          </a:xfrm>
        </p:spPr>
        <p:txBody>
          <a:bodyPr/>
          <a:lstStyle/>
          <a:p>
            <a:r>
              <a:rPr lang="en-US" dirty="0" smtClean="0"/>
              <a:t>Models</a:t>
            </a:r>
            <a:endParaRPr lang="en-US" dirty="0"/>
          </a:p>
        </p:txBody>
      </p:sp>
      <p:pic>
        <p:nvPicPr>
          <p:cNvPr id="15" name="Content Placeholder 14"/>
          <p:cNvPicPr>
            <a:picLocks noGrp="1"/>
          </p:cNvPicPr>
          <p:nvPr>
            <p:ph sz="quarter" idx="4"/>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59854" y="1890452"/>
            <a:ext cx="3926946" cy="3482097"/>
          </a:xfrm>
          <a:prstGeom prst="rect">
            <a:avLst/>
          </a:prstGeom>
          <a:noFill/>
        </p:spPr>
      </p:pic>
    </p:spTree>
    <p:extLst>
      <p:ext uri="{BB962C8B-B14F-4D97-AF65-F5344CB8AC3E}">
        <p14:creationId xmlns:p14="http://schemas.microsoft.com/office/powerpoint/2010/main" val="20567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 TC Testing Cooling Comparison</a:t>
            </a:r>
            <a:endParaRPr lang="en-US" dirty="0">
              <a:solidFill>
                <a:srgbClr val="FF0000"/>
              </a:solidFill>
            </a:endParaRPr>
          </a:p>
        </p:txBody>
      </p:sp>
      <p:sp>
        <p:nvSpPr>
          <p:cNvPr id="9" name="Text Placeholder 8"/>
          <p:cNvSpPr>
            <a:spLocks noGrp="1"/>
          </p:cNvSpPr>
          <p:nvPr>
            <p:ph type="body" idx="1"/>
          </p:nvPr>
        </p:nvSpPr>
        <p:spPr>
          <a:xfrm>
            <a:off x="460342" y="775339"/>
            <a:ext cx="4040188" cy="639762"/>
          </a:xfrm>
        </p:spPr>
        <p:txBody>
          <a:bodyPr/>
          <a:lstStyle/>
          <a:p>
            <a:r>
              <a:rPr lang="en-US" dirty="0" smtClean="0"/>
              <a:t>Experimental End to End</a:t>
            </a:r>
            <a:endParaRPr lang="en-US" dirty="0"/>
          </a:p>
        </p:txBody>
      </p:sp>
      <p:sp>
        <p:nvSpPr>
          <p:cNvPr id="11" name="Text Placeholder 10"/>
          <p:cNvSpPr>
            <a:spLocks noGrp="1"/>
          </p:cNvSpPr>
          <p:nvPr>
            <p:ph type="body" sz="quarter" idx="3"/>
          </p:nvPr>
        </p:nvSpPr>
        <p:spPr>
          <a:xfrm>
            <a:off x="4717272" y="854779"/>
            <a:ext cx="4041775" cy="639762"/>
          </a:xfrm>
        </p:spPr>
        <p:txBody>
          <a:bodyPr/>
          <a:lstStyle/>
          <a:p>
            <a:r>
              <a:rPr lang="en-US" dirty="0" smtClean="0"/>
              <a:t>Experimental Cool End to Models</a:t>
            </a:r>
            <a:endParaRPr lang="en-US" dirty="0"/>
          </a:p>
        </p:txBody>
      </p:sp>
      <p:pic>
        <p:nvPicPr>
          <p:cNvPr id="13" name="Content Placeholder 12"/>
          <p:cNvPicPr>
            <a:picLocks noGrp="1"/>
          </p:cNvPicPr>
          <p:nvPr>
            <p:ph sz="quarter" idx="4"/>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6612" y="1494541"/>
            <a:ext cx="4194175" cy="3161637"/>
          </a:xfrm>
          <a:prstGeom prst="rect">
            <a:avLst/>
          </a:prstGeom>
          <a:noFill/>
        </p:spPr>
      </p:pic>
      <p:pic>
        <p:nvPicPr>
          <p:cNvPr id="14" name="Content Placeholder 13"/>
          <p:cNvPicPr>
            <a:picLocks noGrp="1"/>
          </p:cNvPicPr>
          <p:nvPr>
            <p:ph sz="half" idx="2"/>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4953" y="1415101"/>
            <a:ext cx="3886200" cy="3161637"/>
          </a:xfrm>
          <a:prstGeom prst="rect">
            <a:avLst/>
          </a:prstGeom>
          <a:noFill/>
        </p:spPr>
      </p:pic>
      <p:sp>
        <p:nvSpPr>
          <p:cNvPr id="15" name="TextBox 14"/>
          <p:cNvSpPr txBox="1"/>
          <p:nvPr/>
        </p:nvSpPr>
        <p:spPr>
          <a:xfrm>
            <a:off x="264318" y="4544117"/>
            <a:ext cx="8764587" cy="969496"/>
          </a:xfrm>
          <a:prstGeom prst="rect">
            <a:avLst/>
          </a:prstGeom>
          <a:noFill/>
        </p:spPr>
        <p:txBody>
          <a:bodyPr wrap="square" rtlCol="0">
            <a:spAutoFit/>
          </a:bodyPr>
          <a:lstStyle/>
          <a:p>
            <a:r>
              <a:rPr lang="en-US" sz="2000" dirty="0" smtClean="0">
                <a:solidFill>
                  <a:srgbClr val="FF0000"/>
                </a:solidFill>
              </a:rPr>
              <a:t>Axial Variation in Temperature is High, End to End Cooling Different, Initial Inversion Relative to Models Means We Have Significant HTC Variation in Length and Time!</a:t>
            </a:r>
            <a:endParaRPr lang="en-US" sz="2000" dirty="0">
              <a:solidFill>
                <a:srgbClr val="FF0000"/>
              </a:solidFill>
            </a:endParaRPr>
          </a:p>
        </p:txBody>
      </p:sp>
      <p:cxnSp>
        <p:nvCxnSpPr>
          <p:cNvPr id="17" name="Straight Arrow Connector 16"/>
          <p:cNvCxnSpPr/>
          <p:nvPr/>
        </p:nvCxnSpPr>
        <p:spPr bwMode="auto">
          <a:xfrm flipH="1">
            <a:off x="3124200" y="20574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3200400" y="1600200"/>
            <a:ext cx="1371600" cy="384721"/>
          </a:xfrm>
          <a:prstGeom prst="rect">
            <a:avLst/>
          </a:prstGeom>
          <a:noFill/>
        </p:spPr>
        <p:txBody>
          <a:bodyPr wrap="square" rtlCol="0">
            <a:spAutoFit/>
          </a:bodyPr>
          <a:lstStyle/>
          <a:p>
            <a:r>
              <a:rPr lang="en-US" sz="2000" dirty="0" smtClean="0">
                <a:solidFill>
                  <a:srgbClr val="FF0000"/>
                </a:solidFill>
              </a:rPr>
              <a:t>Cool End</a:t>
            </a:r>
            <a:endParaRPr lang="en-US" sz="2000" dirty="0">
              <a:solidFill>
                <a:srgbClr val="FF0000"/>
              </a:solidFill>
            </a:endParaRPr>
          </a:p>
        </p:txBody>
      </p:sp>
      <p:sp>
        <p:nvSpPr>
          <p:cNvPr id="20" name="TextBox 19"/>
          <p:cNvSpPr txBox="1"/>
          <p:nvPr/>
        </p:nvSpPr>
        <p:spPr>
          <a:xfrm>
            <a:off x="3165021" y="3445317"/>
            <a:ext cx="1371600" cy="384721"/>
          </a:xfrm>
          <a:prstGeom prst="rect">
            <a:avLst/>
          </a:prstGeom>
          <a:noFill/>
        </p:spPr>
        <p:txBody>
          <a:bodyPr wrap="square" rtlCol="0">
            <a:spAutoFit/>
          </a:bodyPr>
          <a:lstStyle/>
          <a:p>
            <a:r>
              <a:rPr lang="en-US" sz="2000" dirty="0" smtClean="0">
                <a:solidFill>
                  <a:srgbClr val="FF0000"/>
                </a:solidFill>
              </a:rPr>
              <a:t>Hot End</a:t>
            </a:r>
            <a:endParaRPr lang="en-US" sz="2000" dirty="0">
              <a:solidFill>
                <a:srgbClr val="FF0000"/>
              </a:solidFill>
            </a:endParaRPr>
          </a:p>
        </p:txBody>
      </p:sp>
      <p:cxnSp>
        <p:nvCxnSpPr>
          <p:cNvPr id="21" name="Straight Arrow Connector 20"/>
          <p:cNvCxnSpPr>
            <a:stCxn id="20" idx="1"/>
          </p:cNvCxnSpPr>
          <p:nvPr/>
        </p:nvCxnSpPr>
        <p:spPr bwMode="auto">
          <a:xfrm flipH="1" flipV="1">
            <a:off x="2743200" y="3625626"/>
            <a:ext cx="421821" cy="1205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Box 24"/>
          <p:cNvSpPr txBox="1"/>
          <p:nvPr/>
        </p:nvSpPr>
        <p:spPr>
          <a:xfrm>
            <a:off x="5943600" y="1518687"/>
            <a:ext cx="2831158" cy="969496"/>
          </a:xfrm>
          <a:prstGeom prst="rect">
            <a:avLst/>
          </a:prstGeom>
          <a:noFill/>
        </p:spPr>
        <p:txBody>
          <a:bodyPr wrap="square" rtlCol="0">
            <a:spAutoFit/>
          </a:bodyPr>
          <a:lstStyle/>
          <a:p>
            <a:r>
              <a:rPr lang="en-US" sz="2000" dirty="0" smtClean="0">
                <a:solidFill>
                  <a:srgbClr val="FF0000"/>
                </a:solidFill>
              </a:rPr>
              <a:t>Initial Inversion of Gradient Compared to Models</a:t>
            </a:r>
            <a:endParaRPr lang="en-US" sz="2000" dirty="0">
              <a:solidFill>
                <a:srgbClr val="FF0000"/>
              </a:solidFill>
            </a:endParaRPr>
          </a:p>
        </p:txBody>
      </p:sp>
      <p:sp>
        <p:nvSpPr>
          <p:cNvPr id="26" name="TextBox 25"/>
          <p:cNvSpPr txBox="1"/>
          <p:nvPr/>
        </p:nvSpPr>
        <p:spPr>
          <a:xfrm>
            <a:off x="749438" y="1516310"/>
            <a:ext cx="2209801" cy="618631"/>
          </a:xfrm>
          <a:prstGeom prst="rect">
            <a:avLst/>
          </a:prstGeom>
          <a:noFill/>
        </p:spPr>
        <p:txBody>
          <a:bodyPr wrap="square" rtlCol="0">
            <a:spAutoFit/>
          </a:bodyPr>
          <a:lstStyle/>
          <a:p>
            <a:r>
              <a:rPr lang="en-US" sz="1800" dirty="0" smtClean="0">
                <a:solidFill>
                  <a:srgbClr val="FF0000"/>
                </a:solidFill>
              </a:rPr>
              <a:t>Excellent Agreement</a:t>
            </a:r>
          </a:p>
          <a:p>
            <a:r>
              <a:rPr lang="en-US" sz="1800" dirty="0" smtClean="0">
                <a:solidFill>
                  <a:srgbClr val="FF0000"/>
                </a:solidFill>
              </a:rPr>
              <a:t>During Heating</a:t>
            </a:r>
            <a:endParaRPr lang="en-US" sz="1800" dirty="0">
              <a:solidFill>
                <a:srgbClr val="FF0000"/>
              </a:solidFill>
            </a:endParaRPr>
          </a:p>
        </p:txBody>
      </p:sp>
    </p:spTree>
    <p:extLst>
      <p:ext uri="{BB962C8B-B14F-4D97-AF65-F5344CB8AC3E}">
        <p14:creationId xmlns:p14="http://schemas.microsoft.com/office/powerpoint/2010/main" val="299978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0000"/>
                </a:solidFill>
              </a:rPr>
              <a:t>Image During Cooling</a:t>
            </a:r>
            <a:endParaRPr lang="en-US" dirty="0">
              <a:solidFill>
                <a:srgbClr val="FF0000"/>
              </a:solidFill>
            </a:endParaRPr>
          </a:p>
        </p:txBody>
      </p:sp>
      <p:pic>
        <p:nvPicPr>
          <p:cNvPr id="15" name="Content Placeholder 1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2018" t="31801" r="33972" b="31131"/>
          <a:stretch/>
        </p:blipFill>
        <p:spPr>
          <a:xfrm>
            <a:off x="2476500" y="1130437"/>
            <a:ext cx="4191000" cy="3639553"/>
          </a:xfrm>
        </p:spPr>
      </p:pic>
      <p:cxnSp>
        <p:nvCxnSpPr>
          <p:cNvPr id="17" name="Straight Arrow Connector 16"/>
          <p:cNvCxnSpPr>
            <a:stCxn id="19" idx="0"/>
          </p:cNvCxnSpPr>
          <p:nvPr/>
        </p:nvCxnSpPr>
        <p:spPr bwMode="auto">
          <a:xfrm flipH="1" flipV="1">
            <a:off x="5029200" y="3276600"/>
            <a:ext cx="1238250" cy="1676400"/>
          </a:xfrm>
          <a:prstGeom prst="straightConnector1">
            <a:avLst/>
          </a:prstGeom>
          <a:solidFill>
            <a:srgbClr val="00B8FF"/>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5467350" y="4953000"/>
            <a:ext cx="1600200" cy="443198"/>
          </a:xfrm>
          <a:prstGeom prst="rect">
            <a:avLst/>
          </a:prstGeom>
          <a:noFill/>
        </p:spPr>
        <p:txBody>
          <a:bodyPr wrap="square" rtlCol="0">
            <a:spAutoFit/>
          </a:bodyPr>
          <a:lstStyle/>
          <a:p>
            <a:r>
              <a:rPr lang="en-US" dirty="0" smtClean="0">
                <a:solidFill>
                  <a:srgbClr val="FF0000"/>
                </a:solidFill>
              </a:rPr>
              <a:t>Cool End</a:t>
            </a:r>
            <a:endParaRPr lang="en-US" dirty="0">
              <a:solidFill>
                <a:srgbClr val="FF0000"/>
              </a:solidFill>
            </a:endParaRPr>
          </a:p>
        </p:txBody>
      </p:sp>
      <p:cxnSp>
        <p:nvCxnSpPr>
          <p:cNvPr id="21" name="Straight Arrow Connector 20"/>
          <p:cNvCxnSpPr/>
          <p:nvPr/>
        </p:nvCxnSpPr>
        <p:spPr bwMode="auto">
          <a:xfrm flipV="1">
            <a:off x="2514600" y="3124201"/>
            <a:ext cx="1447800" cy="1828799"/>
          </a:xfrm>
          <a:prstGeom prst="straightConnector1">
            <a:avLst/>
          </a:prstGeom>
          <a:solidFill>
            <a:srgbClr val="00B8FF"/>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TextBox 23"/>
          <p:cNvSpPr txBox="1"/>
          <p:nvPr/>
        </p:nvSpPr>
        <p:spPr>
          <a:xfrm>
            <a:off x="1676400" y="4953000"/>
            <a:ext cx="1600200" cy="443198"/>
          </a:xfrm>
          <a:prstGeom prst="rect">
            <a:avLst/>
          </a:prstGeom>
          <a:noFill/>
        </p:spPr>
        <p:txBody>
          <a:bodyPr wrap="square" rtlCol="0">
            <a:spAutoFit/>
          </a:bodyPr>
          <a:lstStyle/>
          <a:p>
            <a:r>
              <a:rPr lang="en-US" dirty="0" smtClean="0">
                <a:solidFill>
                  <a:srgbClr val="FF0000"/>
                </a:solidFill>
              </a:rPr>
              <a:t>Hot End</a:t>
            </a:r>
            <a:endParaRPr lang="en-US" dirty="0">
              <a:solidFill>
                <a:srgbClr val="FF0000"/>
              </a:solidFill>
            </a:endParaRPr>
          </a:p>
        </p:txBody>
      </p:sp>
    </p:spTree>
    <p:extLst>
      <p:ext uri="{BB962C8B-B14F-4D97-AF65-F5344CB8AC3E}">
        <p14:creationId xmlns:p14="http://schemas.microsoft.com/office/powerpoint/2010/main" val="291382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52400"/>
            <a:ext cx="8229600" cy="1143000"/>
          </a:xfrm>
        </p:spPr>
        <p:txBody>
          <a:bodyPr/>
          <a:lstStyle/>
          <a:p>
            <a:r>
              <a:rPr lang="en-US" dirty="0" smtClean="0">
                <a:solidFill>
                  <a:srgbClr val="FF0000"/>
                </a:solidFill>
              </a:rPr>
              <a:t>Conclusions</a:t>
            </a:r>
            <a:endParaRPr lang="en-US" dirty="0">
              <a:solidFill>
                <a:srgbClr val="FF0000"/>
              </a:solidFill>
            </a:endParaRPr>
          </a:p>
        </p:txBody>
      </p:sp>
      <p:sp>
        <p:nvSpPr>
          <p:cNvPr id="6" name="Content Placeholder 5"/>
          <p:cNvSpPr>
            <a:spLocks noGrp="1"/>
          </p:cNvSpPr>
          <p:nvPr>
            <p:ph idx="1"/>
          </p:nvPr>
        </p:nvSpPr>
        <p:spPr>
          <a:xfrm>
            <a:off x="153193" y="685800"/>
            <a:ext cx="8837613" cy="4724400"/>
          </a:xfrm>
        </p:spPr>
        <p:txBody>
          <a:bodyPr/>
          <a:lstStyle/>
          <a:p>
            <a:r>
              <a:rPr lang="en-US" sz="2400" dirty="0" smtClean="0"/>
              <a:t>Models have been created to determine temperature distributions which occur during dilatometer testing</a:t>
            </a:r>
          </a:p>
          <a:p>
            <a:r>
              <a:rPr lang="en-US" sz="2400" dirty="0"/>
              <a:t>Once the steel started transforming from magnetic to non-magnetic, the generator power level rises dramatically, limiting the ability to deliver high heating </a:t>
            </a:r>
            <a:r>
              <a:rPr lang="en-US" sz="2400" dirty="0" smtClean="0"/>
              <a:t>rates</a:t>
            </a:r>
          </a:p>
          <a:p>
            <a:pPr lvl="1"/>
            <a:r>
              <a:rPr lang="en-US" sz="2000" dirty="0" smtClean="0"/>
              <a:t>Need to understand better as there is a significant variance from calculated power levels and need to determine how to increase power delivery</a:t>
            </a:r>
            <a:endParaRPr lang="en-US" sz="2000" dirty="0"/>
          </a:p>
          <a:p>
            <a:r>
              <a:rPr lang="en-US" sz="2400" dirty="0" smtClean="0"/>
              <a:t>For rapid heating and cooling rates, there are significant gradients (both axial and radial) in the part which need to be considered when evaluating dimensional movement data</a:t>
            </a:r>
          </a:p>
          <a:p>
            <a:r>
              <a:rPr lang="en-US" sz="2400" dirty="0" smtClean="0"/>
              <a:t>More work still needs to be done to better characterize/improve the cooling dynamics in the system</a:t>
            </a:r>
          </a:p>
          <a:p>
            <a:endParaRPr lang="en-US" dirty="0"/>
          </a:p>
        </p:txBody>
      </p:sp>
    </p:spTree>
    <p:extLst>
      <p:ext uri="{BB962C8B-B14F-4D97-AF65-F5344CB8AC3E}">
        <p14:creationId xmlns:p14="http://schemas.microsoft.com/office/powerpoint/2010/main" val="341546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dirty="0" smtClean="0">
                <a:solidFill>
                  <a:srgbClr val="CC3300"/>
                </a:solidFill>
                <a:latin typeface="Calibri" charset="0"/>
                <a:cs typeface="Calibri" charset="0"/>
              </a:rPr>
              <a:t>Overview</a:t>
            </a:r>
            <a:endParaRPr lang="en-US" dirty="0">
              <a:solidFill>
                <a:srgbClr val="CC3300"/>
              </a:solidFill>
              <a:latin typeface="Calibri" charset="0"/>
              <a:cs typeface="Calibri" charset="0"/>
            </a:endParaRPr>
          </a:p>
        </p:txBody>
      </p:sp>
      <p:sp>
        <p:nvSpPr>
          <p:cNvPr id="3075" name="Rectangle 3"/>
          <p:cNvSpPr>
            <a:spLocks noGrp="1" noChangeArrowheads="1"/>
          </p:cNvSpPr>
          <p:nvPr>
            <p:ph idx="1"/>
          </p:nvPr>
        </p:nvSpPr>
        <p:spPr>
          <a:xfrm>
            <a:off x="457200" y="838200"/>
            <a:ext cx="8456613" cy="4419600"/>
          </a:xfrm>
        </p:spPr>
        <p:txBody>
          <a:bodyPr/>
          <a:lstStyle/>
          <a:p>
            <a:pPr marL="342900" indent="-342900" eaLnBrk="1" hangingPunct="1">
              <a:lnSpc>
                <a:spcPct val="100000"/>
              </a:lnSpc>
              <a:spcBef>
                <a:spcPct val="20000"/>
              </a:spcBef>
              <a:buClr>
                <a:srgbClr val="000000"/>
              </a:buClr>
              <a:buSzPct val="100000"/>
              <a:buFont typeface="Times New Roman" charset="0"/>
              <a:buChar char="•"/>
              <a:defRPr/>
            </a:pPr>
            <a:r>
              <a:rPr lang="en-US" dirty="0" smtClean="0">
                <a:latin typeface="Calibri" charset="0"/>
                <a:cs typeface="Calibri" charset="0"/>
              </a:rPr>
              <a:t>Effect of Short Time Heat Treatment on Transformation Phenomena</a:t>
            </a:r>
          </a:p>
          <a:p>
            <a:pPr marL="742950" lvl="1" indent="-342900" eaLnBrk="1" hangingPunct="1">
              <a:lnSpc>
                <a:spcPct val="100000"/>
              </a:lnSpc>
              <a:spcBef>
                <a:spcPct val="20000"/>
              </a:spcBef>
              <a:buSzPct val="100000"/>
              <a:buFont typeface="Times New Roman" charset="0"/>
              <a:buChar char="•"/>
              <a:defRPr/>
            </a:pPr>
            <a:r>
              <a:rPr lang="en-US" dirty="0">
                <a:latin typeface="Calibri" charset="0"/>
                <a:cs typeface="Calibri" charset="0"/>
              </a:rPr>
              <a:t>Test Results That Led to the Study</a:t>
            </a:r>
          </a:p>
          <a:p>
            <a:pPr marL="342900" indent="-342900" eaLnBrk="1" hangingPunct="1">
              <a:lnSpc>
                <a:spcPct val="100000"/>
              </a:lnSpc>
              <a:spcBef>
                <a:spcPct val="20000"/>
              </a:spcBef>
              <a:buClr>
                <a:srgbClr val="000000"/>
              </a:buClr>
              <a:buSzPct val="100000"/>
              <a:buFont typeface="Times New Roman" charset="0"/>
              <a:buChar char="•"/>
              <a:defRPr/>
            </a:pPr>
            <a:r>
              <a:rPr lang="en-US" dirty="0" smtClean="0">
                <a:latin typeface="Calibri" charset="0"/>
                <a:cs typeface="Calibri" charset="0"/>
              </a:rPr>
              <a:t>Dilatometer Description</a:t>
            </a:r>
          </a:p>
          <a:p>
            <a:pPr marL="342900" indent="-342900" eaLnBrk="1" hangingPunct="1">
              <a:lnSpc>
                <a:spcPct val="100000"/>
              </a:lnSpc>
              <a:spcBef>
                <a:spcPct val="20000"/>
              </a:spcBef>
              <a:buClr>
                <a:srgbClr val="000000"/>
              </a:buClr>
              <a:buSzPct val="100000"/>
              <a:buFont typeface="Times New Roman" charset="0"/>
              <a:buChar char="•"/>
              <a:defRPr/>
            </a:pPr>
            <a:r>
              <a:rPr lang="en-US" dirty="0" smtClean="0">
                <a:latin typeface="Calibri" charset="0"/>
                <a:cs typeface="Calibri" charset="0"/>
              </a:rPr>
              <a:t>Modeling Dilatometer Performance</a:t>
            </a:r>
          </a:p>
          <a:p>
            <a:pPr marL="342900" indent="-342900" eaLnBrk="1" hangingPunct="1">
              <a:lnSpc>
                <a:spcPct val="100000"/>
              </a:lnSpc>
              <a:spcBef>
                <a:spcPct val="20000"/>
              </a:spcBef>
              <a:buClr>
                <a:srgbClr val="000000"/>
              </a:buClr>
              <a:buSzPct val="100000"/>
              <a:buFont typeface="Times New Roman" charset="0"/>
              <a:buChar char="•"/>
              <a:defRPr/>
            </a:pPr>
            <a:r>
              <a:rPr lang="en-US" dirty="0" smtClean="0">
                <a:latin typeface="Calibri" charset="0"/>
                <a:cs typeface="Calibri" charset="0"/>
              </a:rPr>
              <a:t>Comparison Between Simulation and Experiments</a:t>
            </a:r>
          </a:p>
          <a:p>
            <a:pPr marL="342900" indent="-342900" eaLnBrk="1" hangingPunct="1">
              <a:lnSpc>
                <a:spcPct val="100000"/>
              </a:lnSpc>
              <a:spcBef>
                <a:spcPct val="20000"/>
              </a:spcBef>
              <a:buClr>
                <a:srgbClr val="000000"/>
              </a:buClr>
              <a:buSzPct val="100000"/>
              <a:buFont typeface="Times New Roman" charset="0"/>
              <a:buChar char="•"/>
              <a:defRPr/>
            </a:pPr>
            <a:r>
              <a:rPr lang="en-US" dirty="0" smtClean="0">
                <a:latin typeface="Calibri" charset="0"/>
                <a:cs typeface="Calibri" charset="0"/>
              </a:rPr>
              <a:t>Conclusions/Future Research</a:t>
            </a:r>
          </a:p>
          <a:p>
            <a:pPr marL="342900" indent="-342900" eaLnBrk="1" hangingPunct="1">
              <a:lnSpc>
                <a:spcPct val="100000"/>
              </a:lnSpc>
              <a:spcBef>
                <a:spcPct val="20000"/>
              </a:spcBef>
              <a:buClr>
                <a:srgbClr val="000000"/>
              </a:buClr>
              <a:buSzPct val="100000"/>
              <a:buFont typeface="Times New Roman" charset="0"/>
              <a:buChar char="•"/>
              <a:defRPr/>
            </a:pPr>
            <a:endParaRPr lang="en-US" dirty="0" smtClean="0">
              <a:latin typeface="Calibri" charset="0"/>
              <a:cs typeface="Calibri" charset="0"/>
            </a:endParaRPr>
          </a:p>
          <a:p>
            <a:pPr marL="342900" indent="-342900" eaLnBrk="1" hangingPunct="1">
              <a:lnSpc>
                <a:spcPct val="100000"/>
              </a:lnSpc>
              <a:spcBef>
                <a:spcPct val="20000"/>
              </a:spcBef>
              <a:buClr>
                <a:srgbClr val="000000"/>
              </a:buClr>
              <a:buSzPct val="100000"/>
              <a:buFont typeface="Times New Roman" charset="0"/>
              <a:buChar char="•"/>
              <a:defRPr/>
            </a:pPr>
            <a:endParaRPr lang="en-US" dirty="0" smtClean="0">
              <a:latin typeface="Calibri" charset="0"/>
              <a:cs typeface="Calibri" charset="0"/>
            </a:endParaRPr>
          </a:p>
          <a:p>
            <a:pPr marL="342900" indent="-342900" eaLnBrk="1" hangingPunct="1">
              <a:lnSpc>
                <a:spcPct val="100000"/>
              </a:lnSpc>
              <a:spcBef>
                <a:spcPct val="20000"/>
              </a:spcBef>
              <a:buClr>
                <a:srgbClr val="000000"/>
              </a:buClr>
              <a:buSzPct val="100000"/>
              <a:buFont typeface="Times New Roman" charset="0"/>
              <a:buChar char="•"/>
              <a:defRPr/>
            </a:pPr>
            <a:endParaRPr lang="en-US" dirty="0" smtClean="0">
              <a:latin typeface="Calibri" charset="0"/>
              <a:cs typeface="Calibri" charset="0"/>
            </a:endParaRPr>
          </a:p>
          <a:p>
            <a:pPr marL="342900" indent="-342900" eaLnBrk="1" hangingPunct="1">
              <a:lnSpc>
                <a:spcPct val="100000"/>
              </a:lnSpc>
              <a:spcBef>
                <a:spcPct val="20000"/>
              </a:spcBef>
              <a:buClr>
                <a:srgbClr val="000000"/>
              </a:buClr>
              <a:buSzPct val="100000"/>
              <a:buFont typeface="Times New Roman" charset="0"/>
              <a:buChar char="•"/>
              <a:defRPr/>
            </a:pPr>
            <a:endParaRPr lang="en-US" dirty="0" smtClean="0">
              <a:latin typeface="Calibri" charset="0"/>
              <a:cs typeface="Calibri" charset="0"/>
            </a:endParaRPr>
          </a:p>
          <a:p>
            <a:pPr marL="342900" indent="-342900" eaLnBrk="1" hangingPunct="1">
              <a:lnSpc>
                <a:spcPct val="100000"/>
              </a:lnSpc>
              <a:spcBef>
                <a:spcPct val="20000"/>
              </a:spcBef>
              <a:buClr>
                <a:srgbClr val="000000"/>
              </a:buClr>
              <a:buSzPct val="100000"/>
              <a:buFont typeface="Times New Roman" charset="0"/>
              <a:buChar char="•"/>
              <a:defRPr/>
            </a:pPr>
            <a:endParaRPr lang="en-US" dirty="0">
              <a:latin typeface="Calibri" charset="0"/>
              <a:cs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0000"/>
                </a:solidFill>
              </a:rPr>
              <a:t>Effect of Short Time Heat Treatment on Transformation Temperature</a:t>
            </a:r>
            <a:endParaRPr lang="en-US" dirty="0">
              <a:solidFill>
                <a:srgbClr val="FF0000"/>
              </a:solidFill>
            </a:endParaRPr>
          </a:p>
        </p:txBody>
      </p:sp>
      <p:pic>
        <p:nvPicPr>
          <p:cNvPr id="5" name="Content Placeholder 4"/>
          <p:cNvPicPr>
            <a:picLocks noGrp="1" noChangeAspect="1"/>
          </p:cNvPicPr>
          <p:nvPr>
            <p:ph idx="1"/>
          </p:nvPr>
        </p:nvPicPr>
        <p:blipFill rotWithShape="1">
          <a:blip r:embed="rId2"/>
          <a:srcRect l="24862" t="30403" r="21823" b="15224"/>
          <a:stretch/>
        </p:blipFill>
        <p:spPr>
          <a:xfrm>
            <a:off x="2941320" y="1655064"/>
            <a:ext cx="6164282" cy="3536181"/>
          </a:xfrm>
          <a:prstGeom prst="rect">
            <a:avLst/>
          </a:prstGeom>
        </p:spPr>
      </p:pic>
      <p:sp>
        <p:nvSpPr>
          <p:cNvPr id="6" name="TextBox 5"/>
          <p:cNvSpPr txBox="1"/>
          <p:nvPr/>
        </p:nvSpPr>
        <p:spPr>
          <a:xfrm>
            <a:off x="304800" y="1676400"/>
            <a:ext cx="2667000" cy="3308598"/>
          </a:xfrm>
          <a:prstGeom prst="rect">
            <a:avLst/>
          </a:prstGeom>
          <a:noFill/>
        </p:spPr>
        <p:txBody>
          <a:bodyPr wrap="square" rtlCol="0">
            <a:spAutoFit/>
          </a:bodyPr>
          <a:lstStyle/>
          <a:p>
            <a:r>
              <a:rPr lang="en-US" sz="2000" dirty="0" smtClean="0">
                <a:solidFill>
                  <a:schemeClr val="tx1"/>
                </a:solidFill>
              </a:rPr>
              <a:t>Superior Performance of Components Has Been Achieved in Many Cases Using Non-Equilibrium Thermal Processes (NETP), but There Is Very Little Quantitative Data Available on Material Response to Rapid Thermal Processing</a:t>
            </a:r>
            <a:endParaRPr lang="en-US" sz="2000" dirty="0">
              <a:solidFill>
                <a:schemeClr val="tx1"/>
              </a:solidFill>
            </a:endParaRPr>
          </a:p>
        </p:txBody>
      </p:sp>
    </p:spTree>
    <p:extLst>
      <p:ext uri="{BB962C8B-B14F-4D97-AF65-F5344CB8AC3E}">
        <p14:creationId xmlns:p14="http://schemas.microsoft.com/office/powerpoint/2010/main" val="116376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Recent Findings at ASPPRC of Improved Mechanical Properties with NETP </a:t>
            </a:r>
            <a:endParaRPr lang="en-US" dirty="0">
              <a:solidFill>
                <a:srgbClr val="FF0000"/>
              </a:solidFill>
            </a:endParaRPr>
          </a:p>
        </p:txBody>
      </p:sp>
      <p:sp>
        <p:nvSpPr>
          <p:cNvPr id="8" name="TextBox 7"/>
          <p:cNvSpPr txBox="1"/>
          <p:nvPr/>
        </p:nvSpPr>
        <p:spPr>
          <a:xfrm>
            <a:off x="304800" y="1524000"/>
            <a:ext cx="2133600" cy="4127284"/>
          </a:xfrm>
          <a:prstGeom prst="rect">
            <a:avLst/>
          </a:prstGeom>
          <a:noFill/>
        </p:spPr>
        <p:txBody>
          <a:bodyPr wrap="square" rtlCol="0">
            <a:spAutoFit/>
          </a:bodyPr>
          <a:lstStyle/>
          <a:p>
            <a:r>
              <a:rPr lang="en-US" sz="2000" dirty="0" smtClean="0">
                <a:solidFill>
                  <a:srgbClr val="00B050"/>
                </a:solidFill>
              </a:rPr>
              <a:t>Up to 3X better properties demonstrated using appropriate alloying elements and relatively short, low temperature heat treatment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2"/>
          <a:stretch>
            <a:fillRect/>
          </a:stretch>
        </p:blipFill>
        <p:spPr>
          <a:xfrm>
            <a:off x="3657600" y="5105400"/>
            <a:ext cx="4495800" cy="729803"/>
          </a:xfrm>
          <a:prstGeom prst="rect">
            <a:avLst/>
          </a:prstGeom>
        </p:spPr>
      </p:pic>
      <p:pic>
        <p:nvPicPr>
          <p:cNvPr id="5" name="Picture 4"/>
          <p:cNvPicPr>
            <a:picLocks noChangeAspect="1"/>
          </p:cNvPicPr>
          <p:nvPr/>
        </p:nvPicPr>
        <p:blipFill rotWithShape="1">
          <a:blip r:embed="rId3"/>
          <a:srcRect l="26667" t="26021" r="18333" b="27334"/>
          <a:stretch/>
        </p:blipFill>
        <p:spPr>
          <a:xfrm>
            <a:off x="2141192" y="1295400"/>
            <a:ext cx="6900367" cy="3657600"/>
          </a:xfrm>
          <a:prstGeom prst="rect">
            <a:avLst/>
          </a:prstGeom>
        </p:spPr>
      </p:pic>
    </p:spTree>
    <p:extLst>
      <p:ext uri="{BB962C8B-B14F-4D97-AF65-F5344CB8AC3E}">
        <p14:creationId xmlns:p14="http://schemas.microsoft.com/office/powerpoint/2010/main" val="293559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841" b="112"/>
          <a:stretch/>
        </p:blipFill>
        <p:spPr>
          <a:xfrm>
            <a:off x="3962400" y="1262824"/>
            <a:ext cx="5013550" cy="3918776"/>
          </a:xfrm>
          <a:prstGeom prst="rect">
            <a:avLst/>
          </a:prstGeom>
        </p:spPr>
      </p:pic>
      <p:sp>
        <p:nvSpPr>
          <p:cNvPr id="5" name="Title 4"/>
          <p:cNvSpPr>
            <a:spLocks noGrp="1"/>
          </p:cNvSpPr>
          <p:nvPr>
            <p:ph type="title"/>
          </p:nvPr>
        </p:nvSpPr>
        <p:spPr/>
        <p:txBody>
          <a:bodyPr/>
          <a:lstStyle/>
          <a:p>
            <a:r>
              <a:rPr lang="en-US" dirty="0" smtClean="0">
                <a:solidFill>
                  <a:srgbClr val="FF0000"/>
                </a:solidFill>
              </a:rPr>
              <a:t>Dilatometer Testing of the Steel for Materials Characterization</a:t>
            </a:r>
            <a:endParaRPr lang="en-US" dirty="0">
              <a:solidFill>
                <a:srgbClr val="FF0000"/>
              </a:solidFill>
            </a:endParaRPr>
          </a:p>
        </p:txBody>
      </p:sp>
      <p:sp>
        <p:nvSpPr>
          <p:cNvPr id="8" name="TextBox 7"/>
          <p:cNvSpPr txBox="1"/>
          <p:nvPr/>
        </p:nvSpPr>
        <p:spPr>
          <a:xfrm>
            <a:off x="364435" y="1350957"/>
            <a:ext cx="3200400" cy="2139047"/>
          </a:xfrm>
          <a:prstGeom prst="rect">
            <a:avLst/>
          </a:prstGeom>
          <a:noFill/>
        </p:spPr>
        <p:txBody>
          <a:bodyPr wrap="square" rtlCol="0">
            <a:spAutoFit/>
          </a:bodyPr>
          <a:lstStyle/>
          <a:p>
            <a:r>
              <a:rPr lang="en-US" sz="2000" dirty="0" smtClean="0">
                <a:solidFill>
                  <a:schemeClr val="tx1"/>
                </a:solidFill>
              </a:rPr>
              <a:t>Effect of Reduced Pre-Transformation Expansion with Increasing Cooling Rate called Temperature Gradient Effect and Led to Impression </a:t>
            </a:r>
            <a:r>
              <a:rPr lang="en-US" sz="2000" dirty="0" smtClean="0">
                <a:solidFill>
                  <a:schemeClr val="tx1"/>
                </a:solidFill>
              </a:rPr>
              <a:t>There Was Non-Uniform </a:t>
            </a:r>
            <a:r>
              <a:rPr lang="en-US" sz="2000" dirty="0" smtClean="0">
                <a:solidFill>
                  <a:schemeClr val="tx1"/>
                </a:solidFill>
              </a:rPr>
              <a:t>Temperature in the Sample</a:t>
            </a:r>
            <a:endParaRPr lang="en-US" sz="2000" dirty="0">
              <a:solidFill>
                <a:schemeClr val="tx1"/>
              </a:solidFill>
            </a:endParaRPr>
          </a:p>
        </p:txBody>
      </p:sp>
      <p:sp>
        <p:nvSpPr>
          <p:cNvPr id="9" name="Oval 8"/>
          <p:cNvSpPr/>
          <p:nvPr/>
        </p:nvSpPr>
        <p:spPr bwMode="auto">
          <a:xfrm>
            <a:off x="7612175" y="1329769"/>
            <a:ext cx="1219200" cy="196985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endParaRPr>
          </a:p>
        </p:txBody>
      </p:sp>
      <p:cxnSp>
        <p:nvCxnSpPr>
          <p:cNvPr id="11" name="Straight Arrow Connector 10"/>
          <p:cNvCxnSpPr/>
          <p:nvPr/>
        </p:nvCxnSpPr>
        <p:spPr bwMode="auto">
          <a:xfrm flipV="1">
            <a:off x="3581400" y="2402563"/>
            <a:ext cx="4030775" cy="35837"/>
          </a:xfrm>
          <a:prstGeom prst="straightConnector1">
            <a:avLst/>
          </a:prstGeom>
          <a:solidFill>
            <a:srgbClr val="00B8FF"/>
          </a:solidFill>
          <a:ln w="254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2" name="Picture 11"/>
          <p:cNvPicPr>
            <a:picLocks noChangeAspect="1"/>
          </p:cNvPicPr>
          <p:nvPr/>
        </p:nvPicPr>
        <p:blipFill>
          <a:blip r:embed="rId4"/>
          <a:stretch>
            <a:fillRect/>
          </a:stretch>
        </p:blipFill>
        <p:spPr>
          <a:xfrm>
            <a:off x="152400" y="4891975"/>
            <a:ext cx="4327951" cy="749547"/>
          </a:xfrm>
          <a:prstGeom prst="rect">
            <a:avLst/>
          </a:prstGeom>
        </p:spPr>
      </p:pic>
      <p:sp>
        <p:nvSpPr>
          <p:cNvPr id="2" name="TextBox 1"/>
          <p:cNvSpPr txBox="1"/>
          <p:nvPr/>
        </p:nvSpPr>
        <p:spPr>
          <a:xfrm>
            <a:off x="364435" y="3480065"/>
            <a:ext cx="3216965" cy="1612749"/>
          </a:xfrm>
          <a:prstGeom prst="rect">
            <a:avLst/>
          </a:prstGeom>
          <a:noFill/>
        </p:spPr>
        <p:txBody>
          <a:bodyPr wrap="square" rtlCol="0">
            <a:spAutoFit/>
          </a:bodyPr>
          <a:lstStyle/>
          <a:p>
            <a:r>
              <a:rPr lang="en-US" sz="2000" dirty="0">
                <a:solidFill>
                  <a:schemeClr val="tx1"/>
                </a:solidFill>
              </a:rPr>
              <a:t>Cooling Rates:</a:t>
            </a:r>
          </a:p>
          <a:p>
            <a:pPr lvl="1" indent="-342900">
              <a:buFont typeface="Wingdings" charset="2"/>
              <a:buChar char="Ø"/>
            </a:pPr>
            <a:r>
              <a:rPr lang="en-US" sz="2000" dirty="0">
                <a:solidFill>
                  <a:schemeClr val="tx1"/>
                </a:solidFill>
              </a:rPr>
              <a:t>He: 235 ˚C/s</a:t>
            </a:r>
          </a:p>
          <a:p>
            <a:pPr lvl="1" indent="-342900">
              <a:buFont typeface="Wingdings" charset="2"/>
              <a:buChar char="Ø"/>
            </a:pPr>
            <a:r>
              <a:rPr lang="en-US" sz="2000" dirty="0">
                <a:solidFill>
                  <a:schemeClr val="tx1"/>
                </a:solidFill>
              </a:rPr>
              <a:t>N: 91 ˚C/s</a:t>
            </a:r>
          </a:p>
          <a:p>
            <a:pPr lvl="1" indent="-342900">
              <a:buFont typeface="Wingdings" charset="2"/>
              <a:buChar char="Ø"/>
            </a:pPr>
            <a:r>
              <a:rPr lang="en-US" sz="2000" dirty="0" err="1">
                <a:solidFill>
                  <a:schemeClr val="tx1"/>
                </a:solidFill>
              </a:rPr>
              <a:t>Ar</a:t>
            </a:r>
            <a:r>
              <a:rPr lang="en-US" sz="2000" dirty="0">
                <a:solidFill>
                  <a:schemeClr val="tx1"/>
                </a:solidFill>
              </a:rPr>
              <a:t>: 52 ˚C/s</a:t>
            </a:r>
          </a:p>
          <a:p>
            <a:endParaRPr lang="en-US" dirty="0"/>
          </a:p>
        </p:txBody>
      </p:sp>
    </p:spTree>
    <p:extLst>
      <p:ext uri="{BB962C8B-B14F-4D97-AF65-F5344CB8AC3E}">
        <p14:creationId xmlns:p14="http://schemas.microsoft.com/office/powerpoint/2010/main" val="2691102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Dilatometer Description</a:t>
            </a:r>
            <a:endParaRPr lang="en-US" dirty="0">
              <a:solidFill>
                <a:srgbClr val="FF0000"/>
              </a:solidFill>
            </a:endParaRPr>
          </a:p>
        </p:txBody>
      </p:sp>
      <p:sp>
        <p:nvSpPr>
          <p:cNvPr id="5" name="Content Placeholder 4"/>
          <p:cNvSpPr>
            <a:spLocks noGrp="1"/>
          </p:cNvSpPr>
          <p:nvPr>
            <p:ph sz="half" idx="1"/>
          </p:nvPr>
        </p:nvSpPr>
        <p:spPr>
          <a:xfrm>
            <a:off x="457200" y="1066800"/>
            <a:ext cx="5257800" cy="4260850"/>
          </a:xfrm>
        </p:spPr>
        <p:txBody>
          <a:bodyPr/>
          <a:lstStyle/>
          <a:p>
            <a:pPr>
              <a:buClrTx/>
              <a:buSzPct val="100000"/>
              <a:buFont typeface="Arial" panose="020B0604020202020204" pitchFamily="34" charset="0"/>
              <a:buChar char="•"/>
            </a:pPr>
            <a:r>
              <a:rPr lang="en-US" sz="2400" dirty="0" smtClean="0"/>
              <a:t>Measures dimensional movement during thermal procession</a:t>
            </a:r>
          </a:p>
          <a:p>
            <a:pPr>
              <a:buClrTx/>
              <a:buSzPct val="100000"/>
              <a:buFont typeface="Arial" panose="020B0604020202020204" pitchFamily="34" charset="0"/>
              <a:buChar char="•"/>
            </a:pPr>
            <a:r>
              <a:rPr lang="en-US" sz="2400" dirty="0" smtClean="0"/>
              <a:t>Heating is in a vacuum</a:t>
            </a:r>
          </a:p>
          <a:p>
            <a:pPr>
              <a:buClrTx/>
              <a:buSzPct val="100000"/>
              <a:buFont typeface="Arial" panose="020B0604020202020204" pitchFamily="34" charset="0"/>
              <a:buChar char="•"/>
            </a:pPr>
            <a:r>
              <a:rPr lang="en-US" sz="2400" dirty="0" smtClean="0"/>
              <a:t>Heat source is induction heating</a:t>
            </a:r>
          </a:p>
          <a:p>
            <a:pPr lvl="1">
              <a:buClrTx/>
              <a:buSzPct val="100000"/>
              <a:buFont typeface="Arial" panose="020B0604020202020204" pitchFamily="34" charset="0"/>
              <a:buChar char="•"/>
            </a:pPr>
            <a:r>
              <a:rPr lang="en-US" sz="2000" dirty="0" smtClean="0"/>
              <a:t>Advertised heating rate up to 1000 C/s</a:t>
            </a:r>
          </a:p>
          <a:p>
            <a:pPr>
              <a:buClrTx/>
              <a:buSzPct val="100000"/>
              <a:buFont typeface="Arial" panose="020B0604020202020204" pitchFamily="34" charset="0"/>
              <a:buChar char="•"/>
            </a:pPr>
            <a:r>
              <a:rPr lang="en-US" sz="2400" dirty="0" smtClean="0"/>
              <a:t>Gas quenching through induction coil used for cooling</a:t>
            </a:r>
          </a:p>
          <a:p>
            <a:pPr>
              <a:buClrTx/>
              <a:buSzPct val="100000"/>
              <a:buFont typeface="Arial" panose="020B0604020202020204" pitchFamily="34" charset="0"/>
              <a:buChar char="•"/>
            </a:pPr>
            <a:r>
              <a:rPr lang="en-US" sz="2400" dirty="0" smtClean="0"/>
              <a:t>Fused silica rods hold the component</a:t>
            </a:r>
            <a:endParaRPr lang="en-US" dirty="0" smtClean="0"/>
          </a:p>
          <a:p>
            <a:pPr>
              <a:buClrTx/>
              <a:buSzPct val="100000"/>
              <a:buFont typeface="Arial" panose="020B0604020202020204" pitchFamily="34" charset="0"/>
              <a:buChar char="•"/>
            </a:pPr>
            <a:r>
              <a:rPr lang="en-US" sz="2400" dirty="0" smtClean="0"/>
              <a:t>Manufacturer TA Instruments</a:t>
            </a:r>
          </a:p>
        </p:txBody>
      </p:sp>
      <p:pic>
        <p:nvPicPr>
          <p:cNvPr id="7" name="Content Placeholder 6"/>
          <p:cNvPicPr>
            <a:picLocks noGrp="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5736336" y="1828800"/>
            <a:ext cx="3154949" cy="2494157"/>
          </a:xfrm>
          <a:prstGeom prst="rect">
            <a:avLst/>
          </a:prstGeom>
          <a:noFill/>
        </p:spPr>
      </p:pic>
    </p:spTree>
    <p:extLst>
      <p:ext uri="{BB962C8B-B14F-4D97-AF65-F5344CB8AC3E}">
        <p14:creationId xmlns:p14="http://schemas.microsoft.com/office/powerpoint/2010/main" val="7531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Modeling of Dilatometer Tests </a:t>
            </a:r>
            <a:endParaRPr lang="en-US" dirty="0">
              <a:solidFill>
                <a:srgbClr val="FF0000"/>
              </a:solidFill>
            </a:endParaRPr>
          </a:p>
        </p:txBody>
      </p:sp>
      <p:sp>
        <p:nvSpPr>
          <p:cNvPr id="3" name="Content Placeholder 2"/>
          <p:cNvSpPr>
            <a:spLocks noGrp="1"/>
          </p:cNvSpPr>
          <p:nvPr>
            <p:ph sz="half" idx="1"/>
          </p:nvPr>
        </p:nvSpPr>
        <p:spPr>
          <a:xfrm>
            <a:off x="230188" y="838200"/>
            <a:ext cx="4721226" cy="4260850"/>
          </a:xfrm>
        </p:spPr>
        <p:txBody>
          <a:bodyPr/>
          <a:lstStyle/>
          <a:p>
            <a:r>
              <a:rPr lang="en-US" sz="2400" dirty="0" smtClean="0"/>
              <a:t>Heating and Cooling simulations separated due to differences in enthalpy of phase transformations</a:t>
            </a:r>
          </a:p>
          <a:p>
            <a:r>
              <a:rPr lang="en-US" sz="2400" dirty="0" smtClean="0"/>
              <a:t>1 D Program ELTA used initially to determine radial gradients and  inverse calculations of material properties</a:t>
            </a:r>
          </a:p>
          <a:p>
            <a:r>
              <a:rPr lang="en-US" sz="2400" dirty="0" smtClean="0"/>
              <a:t>2D Program Flux Used for Determining Full Temperature Distributions</a:t>
            </a:r>
            <a:endParaRPr lang="en-US" sz="2400" dirty="0"/>
          </a:p>
        </p:txBody>
      </p:sp>
      <p:sp>
        <p:nvSpPr>
          <p:cNvPr id="4" name="Content Placeholder 3"/>
          <p:cNvSpPr>
            <a:spLocks noGrp="1"/>
          </p:cNvSpPr>
          <p:nvPr>
            <p:ph sz="half" idx="2"/>
          </p:nvPr>
        </p:nvSpPr>
        <p:spPr/>
        <p:txBody>
          <a:bodyPr/>
          <a:lstStyle/>
          <a:p>
            <a:r>
              <a:rPr lang="en-US" dirty="0" smtClean="0"/>
              <a:t>For Flux – ½ of axisymmetric system used     </a:t>
            </a:r>
            <a:endParaRPr lang="en-US" dirty="0"/>
          </a:p>
        </p:txBody>
      </p:sp>
      <p:pic>
        <p:nvPicPr>
          <p:cNvPr id="5" name="Picture 4"/>
          <p:cNvPicPr/>
          <p:nvPr/>
        </p:nvPicPr>
        <p:blipFill rotWithShape="1">
          <a:blip r:embed="rId2"/>
          <a:srcRect l="35416" t="15345" r="30506" b="27513"/>
          <a:stretch/>
        </p:blipFill>
        <p:spPr bwMode="auto">
          <a:xfrm>
            <a:off x="5638800" y="2961555"/>
            <a:ext cx="2186940" cy="2063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124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Comparison of ELTA with Experimental Data</a:t>
            </a:r>
            <a:endParaRPr lang="en-US" dirty="0">
              <a:solidFill>
                <a:srgbClr val="FF0000"/>
              </a:solidFill>
            </a:endParaRPr>
          </a:p>
        </p:txBody>
      </p:sp>
      <p:sp>
        <p:nvSpPr>
          <p:cNvPr id="3" name="Content Placeholder 2"/>
          <p:cNvSpPr>
            <a:spLocks noGrp="1"/>
          </p:cNvSpPr>
          <p:nvPr>
            <p:ph sz="half" idx="1"/>
          </p:nvPr>
        </p:nvSpPr>
        <p:spPr>
          <a:xfrm>
            <a:off x="304800" y="1438848"/>
            <a:ext cx="3352800" cy="3727450"/>
          </a:xfrm>
        </p:spPr>
        <p:txBody>
          <a:bodyPr/>
          <a:lstStyle/>
          <a:p>
            <a:r>
              <a:rPr lang="en-US" sz="2400" dirty="0" smtClean="0"/>
              <a:t>Surface Temperature tracks closely</a:t>
            </a:r>
          </a:p>
          <a:p>
            <a:r>
              <a:rPr lang="en-US" sz="2400" dirty="0" smtClean="0"/>
              <a:t>Dynamics of power change very similar</a:t>
            </a:r>
          </a:p>
          <a:p>
            <a:r>
              <a:rPr lang="en-US" sz="2400" dirty="0" smtClean="0"/>
              <a:t>Big discrepancy in power level, measured substantially higher than calculated</a:t>
            </a:r>
            <a:endParaRPr lang="en-US" sz="2400" dirty="0"/>
          </a:p>
        </p:txBody>
      </p:sp>
      <p:pic>
        <p:nvPicPr>
          <p:cNvPr id="5" name="Content Placeholder 4"/>
          <p:cNvPicPr>
            <a:picLocks noGrp="1"/>
          </p:cNvPicPr>
          <p:nvPr>
            <p:ph sz="half" idx="2"/>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2400" y="1537765"/>
            <a:ext cx="4724400" cy="3581399"/>
          </a:xfrm>
          <a:prstGeom prst="rect">
            <a:avLst/>
          </a:prstGeom>
          <a:noFill/>
        </p:spPr>
      </p:pic>
    </p:spTree>
    <p:extLst>
      <p:ext uri="{BB962C8B-B14F-4D97-AF65-F5344CB8AC3E}">
        <p14:creationId xmlns:p14="http://schemas.microsoft.com/office/powerpoint/2010/main" val="134185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sz="3200" dirty="0" smtClean="0">
                <a:solidFill>
                  <a:srgbClr val="FF0000"/>
                </a:solidFill>
              </a:rPr>
              <a:t>Radial Temperature Gradients for Different Heating Rates with Helium Quench</a:t>
            </a:r>
            <a:endParaRPr lang="en-US" sz="3200" dirty="0">
              <a:solidFill>
                <a:srgbClr val="FF0000"/>
              </a:solidFill>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727635867"/>
              </p:ext>
            </p:extLst>
          </p:nvPr>
        </p:nvGraphicFramePr>
        <p:xfrm>
          <a:off x="838200" y="990600"/>
          <a:ext cx="7314406" cy="376396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457200" y="4343400"/>
            <a:ext cx="8382000" cy="1144929"/>
          </a:xfrm>
          <a:prstGeom prst="rect">
            <a:avLst/>
          </a:prstGeom>
          <a:noFill/>
        </p:spPr>
        <p:txBody>
          <a:bodyPr wrap="square" rtlCol="0">
            <a:spAutoFit/>
          </a:bodyPr>
          <a:lstStyle/>
          <a:p>
            <a:r>
              <a:rPr lang="en-US" sz="1800" dirty="0" smtClean="0">
                <a:solidFill>
                  <a:schemeClr val="tx1"/>
                </a:solidFill>
              </a:rPr>
              <a:t>For 50 CPS, radial gradients much larger during cooling than heating.  As heating rate increases, gradients during initial heating approach those from the rapid cooling.  After Curie Point, radial temperature difference close to 0 for all samples during heating and holding phase</a:t>
            </a:r>
            <a:endParaRPr lang="en-US" sz="1800" dirty="0">
              <a:solidFill>
                <a:schemeClr val="tx1"/>
              </a:solidFill>
            </a:endParaRPr>
          </a:p>
        </p:txBody>
      </p:sp>
    </p:spTree>
    <p:extLst>
      <p:ext uri="{BB962C8B-B14F-4D97-AF65-F5344CB8AC3E}">
        <p14:creationId xmlns:p14="http://schemas.microsoft.com/office/powerpoint/2010/main" val="1138909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3458</TotalTime>
  <Words>564</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Lucida Sans Unicode</vt:lpstr>
      <vt:lpstr>Times New Roman</vt:lpstr>
      <vt:lpstr>Wingdings</vt:lpstr>
      <vt:lpstr>Zapf Dingbats</vt:lpstr>
      <vt:lpstr>Default Design</vt:lpstr>
      <vt:lpstr> Robert Goldstein, Fluxtrol, Inc. rcgoldstein@fluxtrol.com      Ethan Buchner, Robert Cryderman Colorado School of Mines, Golden, Colorado  </vt:lpstr>
      <vt:lpstr>Overview</vt:lpstr>
      <vt:lpstr>Effect of Short Time Heat Treatment on Transformation Temperature</vt:lpstr>
      <vt:lpstr>Recent Findings at ASPPRC of Improved Mechanical Properties with NETP </vt:lpstr>
      <vt:lpstr>Dilatometer Testing of the Steel for Materials Characterization</vt:lpstr>
      <vt:lpstr>Dilatometer Description</vt:lpstr>
      <vt:lpstr>Modeling of Dilatometer Tests </vt:lpstr>
      <vt:lpstr>Comparison of ELTA with Experimental Data</vt:lpstr>
      <vt:lpstr>Radial Temperature Gradients for Different Heating Rates with Helium Quench</vt:lpstr>
      <vt:lpstr>2D Modeling with Flux</vt:lpstr>
      <vt:lpstr>3 TC Testing and Comparison to Models Heating</vt:lpstr>
      <vt:lpstr>3 TC Testing Cooling Comparison</vt:lpstr>
      <vt:lpstr>Image During Cooling</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Steve Schuster</dc:creator>
  <cp:lastModifiedBy>Rob C. Goldstein</cp:lastModifiedBy>
  <cp:revision>110</cp:revision>
  <dcterms:modified xsi:type="dcterms:W3CDTF">2017-10-12T18:32:57Z</dcterms:modified>
</cp:coreProperties>
</file>